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7"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5F202D8-0270-45E2-A8BD-E0346C11D888}" v="1" dt="2025-08-30T16:04:49.60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varScale="1">
        <p:scale>
          <a:sx n="65" d="100"/>
          <a:sy n="65" d="100"/>
        </p:scale>
        <p:origin x="936"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microsoft.com/office/2015/10/relationships/revisionInfo" Target="revisionInfo.xml"/><Relationship Id="rId3" Type="http://schemas.openxmlformats.org/officeDocument/2006/relationships/presProps" Target="presProps.xml"/><Relationship Id="rId7"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laire Edwards" userId="016f6d78-6149-4a50-ba99-f7e524a9ce63" providerId="ADAL" clId="{F5F202D8-0270-45E2-A8BD-E0346C11D888}"/>
    <pc:docChg chg="undo custSel modSld">
      <pc:chgData name="Claire Edwards" userId="016f6d78-6149-4a50-ba99-f7e524a9ce63" providerId="ADAL" clId="{F5F202D8-0270-45E2-A8BD-E0346C11D888}" dt="2025-08-30T16:11:09.227" v="517" actId="313"/>
      <pc:docMkLst>
        <pc:docMk/>
      </pc:docMkLst>
      <pc:sldChg chg="addSp delSp modSp mod">
        <pc:chgData name="Claire Edwards" userId="016f6d78-6149-4a50-ba99-f7e524a9ce63" providerId="ADAL" clId="{F5F202D8-0270-45E2-A8BD-E0346C11D888}" dt="2025-08-30T16:11:09.227" v="517" actId="313"/>
        <pc:sldMkLst>
          <pc:docMk/>
          <pc:sldMk cId="0" sldId="267"/>
        </pc:sldMkLst>
        <pc:spChg chg="del mod">
          <ac:chgData name="Claire Edwards" userId="016f6d78-6149-4a50-ba99-f7e524a9ce63" providerId="ADAL" clId="{F5F202D8-0270-45E2-A8BD-E0346C11D888}" dt="2025-08-30T15:59:25.941" v="2" actId="478"/>
          <ac:spMkLst>
            <pc:docMk/>
            <pc:sldMk cId="0" sldId="267"/>
            <ac:spMk id="3" creationId="{98A94D06-680B-1DA4-7C1B-6212617874A6}"/>
          </ac:spMkLst>
        </pc:spChg>
        <pc:spChg chg="mod">
          <ac:chgData name="Claire Edwards" userId="016f6d78-6149-4a50-ba99-f7e524a9ce63" providerId="ADAL" clId="{F5F202D8-0270-45E2-A8BD-E0346C11D888}" dt="2025-08-30T16:03:19.722" v="206" actId="20577"/>
          <ac:spMkLst>
            <pc:docMk/>
            <pc:sldMk cId="0" sldId="267"/>
            <ac:spMk id="9" creationId="{7106F37D-8F39-BA04-915A-4A909E71509D}"/>
          </ac:spMkLst>
        </pc:spChg>
        <pc:spChg chg="add del mod">
          <ac:chgData name="Claire Edwards" userId="016f6d78-6149-4a50-ba99-f7e524a9ce63" providerId="ADAL" clId="{F5F202D8-0270-45E2-A8BD-E0346C11D888}" dt="2025-08-30T16:11:09.227" v="517" actId="313"/>
          <ac:spMkLst>
            <pc:docMk/>
            <pc:sldMk cId="0" sldId="267"/>
            <ac:spMk id="12" creationId="{9DF2536D-E42C-E441-8073-A0AF36D42371}"/>
          </ac:spMkLst>
        </pc:spChg>
        <pc:spChg chg="del">
          <ac:chgData name="Claire Edwards" userId="016f6d78-6149-4a50-ba99-f7e524a9ce63" providerId="ADAL" clId="{F5F202D8-0270-45E2-A8BD-E0346C11D888}" dt="2025-08-30T16:04:26.934" v="211" actId="478"/>
          <ac:spMkLst>
            <pc:docMk/>
            <pc:sldMk cId="0" sldId="267"/>
            <ac:spMk id="14" creationId="{763F2134-5352-848D-C880-069049260652}"/>
          </ac:spMkLst>
        </pc:spChg>
        <pc:spChg chg="add del mod">
          <ac:chgData name="Claire Edwards" userId="016f6d78-6149-4a50-ba99-f7e524a9ce63" providerId="ADAL" clId="{F5F202D8-0270-45E2-A8BD-E0346C11D888}" dt="2025-08-30T16:07:00.928" v="218"/>
          <ac:spMkLst>
            <pc:docMk/>
            <pc:sldMk cId="0" sldId="267"/>
            <ac:spMk id="20" creationId="{0117C340-6B9C-3089-1B78-BB80CC4E4971}"/>
          </ac:spMkLst>
        </pc:spChg>
        <pc:spChg chg="add del mod">
          <ac:chgData name="Claire Edwards" userId="016f6d78-6149-4a50-ba99-f7e524a9ce63" providerId="ADAL" clId="{F5F202D8-0270-45E2-A8BD-E0346C11D888}" dt="2025-08-30T16:07:52.449" v="222" actId="22"/>
          <ac:spMkLst>
            <pc:docMk/>
            <pc:sldMk cId="0" sldId="267"/>
            <ac:spMk id="24" creationId="{AF1828BB-231F-E92D-DF7A-F19A7A49EB2E}"/>
          </ac:spMkLst>
        </pc:spChg>
        <pc:picChg chg="del">
          <ac:chgData name="Claire Edwards" userId="016f6d78-6149-4a50-ba99-f7e524a9ce63" providerId="ADAL" clId="{F5F202D8-0270-45E2-A8BD-E0346C11D888}" dt="2025-08-30T15:59:51.451" v="3" actId="478"/>
          <ac:picMkLst>
            <pc:docMk/>
            <pc:sldMk cId="0" sldId="267"/>
            <ac:picMk id="4" creationId="{DEF420FE-0CC1-A77A-CEF8-9C255D949660}"/>
          </ac:picMkLst>
        </pc:picChg>
        <pc:picChg chg="del">
          <ac:chgData name="Claire Edwards" userId="016f6d78-6149-4a50-ba99-f7e524a9ce63" providerId="ADAL" clId="{F5F202D8-0270-45E2-A8BD-E0346C11D888}" dt="2025-08-30T16:01:07.176" v="13" actId="478"/>
          <ac:picMkLst>
            <pc:docMk/>
            <pc:sldMk cId="0" sldId="267"/>
            <ac:picMk id="8" creationId="{6B1BA31E-7A3C-554C-EDB9-3ECC1B38A021}"/>
          </ac:picMkLst>
        </pc:picChg>
        <pc:picChg chg="add del mod">
          <ac:chgData name="Claire Edwards" userId="016f6d78-6149-4a50-ba99-f7e524a9ce63" providerId="ADAL" clId="{F5F202D8-0270-45E2-A8BD-E0346C11D888}" dt="2025-08-30T16:01:13.323" v="15" actId="14100"/>
          <ac:picMkLst>
            <pc:docMk/>
            <pc:sldMk cId="0" sldId="267"/>
            <ac:picMk id="13" creationId="{EBAA09ED-1657-70FF-C996-0CD4E5EA1797}"/>
          </ac:picMkLst>
        </pc:picChg>
        <pc:picChg chg="del">
          <ac:chgData name="Claire Edwards" userId="016f6d78-6149-4a50-ba99-f7e524a9ce63" providerId="ADAL" clId="{F5F202D8-0270-45E2-A8BD-E0346C11D888}" dt="2025-08-30T15:59:21.797" v="0" actId="478"/>
          <ac:picMkLst>
            <pc:docMk/>
            <pc:sldMk cId="0" sldId="267"/>
            <ac:picMk id="15" creationId="{57149F4C-F811-D16F-B5BB-45BB4BE41960}"/>
          </ac:picMkLst>
        </pc:picChg>
        <pc:picChg chg="add mod">
          <ac:chgData name="Claire Edwards" userId="016f6d78-6149-4a50-ba99-f7e524a9ce63" providerId="ADAL" clId="{F5F202D8-0270-45E2-A8BD-E0346C11D888}" dt="2025-08-30T16:00:02.978" v="6" actId="14100"/>
          <ac:picMkLst>
            <pc:docMk/>
            <pc:sldMk cId="0" sldId="267"/>
            <ac:picMk id="17" creationId="{8E7AF4E8-8C19-05B2-B206-A33025E02EF7}"/>
          </ac:picMkLst>
        </pc:picChg>
        <pc:picChg chg="add mod">
          <ac:chgData name="Claire Edwards" userId="016f6d78-6149-4a50-ba99-f7e524a9ce63" providerId="ADAL" clId="{F5F202D8-0270-45E2-A8BD-E0346C11D888}" dt="2025-08-30T16:04:19.440" v="210" actId="1076"/>
          <ac:picMkLst>
            <pc:docMk/>
            <pc:sldMk cId="0" sldId="267"/>
            <ac:picMk id="19" creationId="{340E4C32-8FED-CC04-71E2-16E7A6930D46}"/>
          </ac:picMkLst>
        </pc:picChg>
        <pc:picChg chg="add del mod">
          <ac:chgData name="Claire Edwards" userId="016f6d78-6149-4a50-ba99-f7e524a9ce63" providerId="ADAL" clId="{F5F202D8-0270-45E2-A8BD-E0346C11D888}" dt="2025-08-30T16:07:00.927" v="216" actId="478"/>
          <ac:picMkLst>
            <pc:docMk/>
            <pc:sldMk cId="0" sldId="267"/>
            <ac:picMk id="22" creationId="{D255A8E1-CE96-F795-B886-4EF3A9A1FBB0}"/>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pPr lvl="0"/>
            <a:fld id="{43FCAF9A-7952-4151-8050-BD8392CEB174}" type="datetime1">
              <a:rPr lang="en-GB" smtClean="0"/>
              <a:pPr lvl="0"/>
              <a:t>30/08/2025</a:t>
            </a:fld>
            <a:endParaRPr lang="en-GB"/>
          </a:p>
        </p:txBody>
      </p:sp>
      <p:sp>
        <p:nvSpPr>
          <p:cNvPr id="5" name="Footer Placeholder 4"/>
          <p:cNvSpPr>
            <a:spLocks noGrp="1"/>
          </p:cNvSpPr>
          <p:nvPr>
            <p:ph type="ftr" sz="quarter" idx="11"/>
          </p:nvPr>
        </p:nvSpPr>
        <p:spPr/>
        <p:txBody>
          <a:bodyPr/>
          <a:lstStyle/>
          <a:p>
            <a:pPr lvl="0"/>
            <a:endParaRPr lang="en-GB"/>
          </a:p>
        </p:txBody>
      </p:sp>
      <p:sp>
        <p:nvSpPr>
          <p:cNvPr id="6" name="Slide Number Placeholder 5"/>
          <p:cNvSpPr>
            <a:spLocks noGrp="1"/>
          </p:cNvSpPr>
          <p:nvPr>
            <p:ph type="sldNum" sz="quarter" idx="12"/>
          </p:nvPr>
        </p:nvSpPr>
        <p:spPr/>
        <p:txBody>
          <a:bodyPr/>
          <a:lstStyle/>
          <a:p>
            <a:pPr lvl="0"/>
            <a:fld id="{CA66E921-AF8F-4097-A25F-765419C1E3B7}" type="slidenum">
              <a:rPr lang="en-GB" smtClean="0"/>
              <a:t>‹#›</a:t>
            </a:fld>
            <a:endParaRPr lang="en-GB"/>
          </a:p>
        </p:txBody>
      </p:sp>
    </p:spTree>
    <p:extLst>
      <p:ext uri="{BB962C8B-B14F-4D97-AF65-F5344CB8AC3E}">
        <p14:creationId xmlns:p14="http://schemas.microsoft.com/office/powerpoint/2010/main" val="1514805610"/>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lvl="0"/>
            <a:fld id="{48B022BC-F578-4957-8D7F-D92D16B82F53}" type="datetime1">
              <a:rPr lang="en-GB" smtClean="0"/>
              <a:pPr lvl="0"/>
              <a:t>30/08/2025</a:t>
            </a:fld>
            <a:endParaRPr lang="en-GB"/>
          </a:p>
        </p:txBody>
      </p:sp>
      <p:sp>
        <p:nvSpPr>
          <p:cNvPr id="5" name="Footer Placeholder 4"/>
          <p:cNvSpPr>
            <a:spLocks noGrp="1"/>
          </p:cNvSpPr>
          <p:nvPr>
            <p:ph type="ftr" sz="quarter" idx="11"/>
          </p:nvPr>
        </p:nvSpPr>
        <p:spPr/>
        <p:txBody>
          <a:bodyPr/>
          <a:lstStyle/>
          <a:p>
            <a:pPr lvl="0"/>
            <a:endParaRPr lang="en-GB"/>
          </a:p>
        </p:txBody>
      </p:sp>
      <p:sp>
        <p:nvSpPr>
          <p:cNvPr id="6" name="Slide Number Placeholder 5"/>
          <p:cNvSpPr>
            <a:spLocks noGrp="1"/>
          </p:cNvSpPr>
          <p:nvPr>
            <p:ph type="sldNum" sz="quarter" idx="12"/>
          </p:nvPr>
        </p:nvSpPr>
        <p:spPr/>
        <p:txBody>
          <a:bodyPr/>
          <a:lstStyle/>
          <a:p>
            <a:pPr lvl="0"/>
            <a:fld id="{1B8958D8-FA2C-48D0-808D-7524E47B8B97}" type="slidenum">
              <a:rPr lang="en-GB" smtClean="0"/>
              <a:t>‹#›</a:t>
            </a:fld>
            <a:endParaRPr lang="en-GB"/>
          </a:p>
        </p:txBody>
      </p:sp>
    </p:spTree>
    <p:extLst>
      <p:ext uri="{BB962C8B-B14F-4D97-AF65-F5344CB8AC3E}">
        <p14:creationId xmlns:p14="http://schemas.microsoft.com/office/powerpoint/2010/main" val="36594423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lvl="0"/>
            <a:fld id="{48B022BC-F578-4957-8D7F-D92D16B82F53}" type="datetime1">
              <a:rPr lang="en-GB" smtClean="0"/>
              <a:pPr lvl="0"/>
              <a:t>30/08/2025</a:t>
            </a:fld>
            <a:endParaRPr lang="en-GB"/>
          </a:p>
        </p:txBody>
      </p:sp>
      <p:sp>
        <p:nvSpPr>
          <p:cNvPr id="5" name="Footer Placeholder 4"/>
          <p:cNvSpPr>
            <a:spLocks noGrp="1"/>
          </p:cNvSpPr>
          <p:nvPr>
            <p:ph type="ftr" sz="quarter" idx="11"/>
          </p:nvPr>
        </p:nvSpPr>
        <p:spPr/>
        <p:txBody>
          <a:bodyPr/>
          <a:lstStyle/>
          <a:p>
            <a:pPr lvl="0"/>
            <a:endParaRPr lang="en-GB"/>
          </a:p>
        </p:txBody>
      </p:sp>
      <p:sp>
        <p:nvSpPr>
          <p:cNvPr id="6" name="Slide Number Placeholder 5"/>
          <p:cNvSpPr>
            <a:spLocks noGrp="1"/>
          </p:cNvSpPr>
          <p:nvPr>
            <p:ph type="sldNum" sz="quarter" idx="12"/>
          </p:nvPr>
        </p:nvSpPr>
        <p:spPr/>
        <p:txBody>
          <a:bodyPr/>
          <a:lstStyle/>
          <a:p>
            <a:pPr lvl="0"/>
            <a:fld id="{1B8958D8-FA2C-48D0-808D-7524E47B8B97}" type="slidenum">
              <a:rPr lang="en-GB" smtClean="0"/>
              <a:t>‹#›</a:t>
            </a:fld>
            <a:endParaRPr lang="en-GB"/>
          </a:p>
        </p:txBody>
      </p:sp>
    </p:spTree>
    <p:extLst>
      <p:ext uri="{BB962C8B-B14F-4D97-AF65-F5344CB8AC3E}">
        <p14:creationId xmlns:p14="http://schemas.microsoft.com/office/powerpoint/2010/main" val="3111838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lvl="0"/>
            <a:fld id="{48B022BC-F578-4957-8D7F-D92D16B82F53}" type="datetime1">
              <a:rPr lang="en-GB" smtClean="0"/>
              <a:pPr lvl="0"/>
              <a:t>30/08/2025</a:t>
            </a:fld>
            <a:endParaRPr lang="en-GB"/>
          </a:p>
        </p:txBody>
      </p:sp>
      <p:sp>
        <p:nvSpPr>
          <p:cNvPr id="6" name="Footer Placeholder 5"/>
          <p:cNvSpPr>
            <a:spLocks noGrp="1"/>
          </p:cNvSpPr>
          <p:nvPr>
            <p:ph type="ftr" sz="quarter" idx="11"/>
          </p:nvPr>
        </p:nvSpPr>
        <p:spPr/>
        <p:txBody>
          <a:bodyPr/>
          <a:lstStyle/>
          <a:p>
            <a:pPr lvl="0"/>
            <a:endParaRPr lang="en-GB"/>
          </a:p>
        </p:txBody>
      </p:sp>
      <p:sp>
        <p:nvSpPr>
          <p:cNvPr id="7" name="Slide Number Placeholder 6"/>
          <p:cNvSpPr>
            <a:spLocks noGrp="1"/>
          </p:cNvSpPr>
          <p:nvPr>
            <p:ph type="sldNum" sz="quarter" idx="12"/>
          </p:nvPr>
        </p:nvSpPr>
        <p:spPr/>
        <p:txBody>
          <a:bodyPr/>
          <a:lstStyle/>
          <a:p>
            <a:pPr lvl="0"/>
            <a:fld id="{1B8958D8-FA2C-48D0-808D-7524E47B8B97}" type="slidenum">
              <a:rPr lang="en-GB" smtClean="0"/>
              <a:t>‹#›</a:t>
            </a:fld>
            <a:endParaRPr lang="en-GB"/>
          </a:p>
        </p:txBody>
      </p:sp>
    </p:spTree>
    <p:extLst>
      <p:ext uri="{BB962C8B-B14F-4D97-AF65-F5344CB8AC3E}">
        <p14:creationId xmlns:p14="http://schemas.microsoft.com/office/powerpoint/2010/main" val="36703927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lvl="0"/>
            <a:fld id="{48B022BC-F578-4957-8D7F-D92D16B82F53}" type="datetime1">
              <a:rPr lang="en-GB" smtClean="0"/>
              <a:pPr lvl="0"/>
              <a:t>30/08/2025</a:t>
            </a:fld>
            <a:endParaRPr lang="en-GB"/>
          </a:p>
        </p:txBody>
      </p:sp>
      <p:sp>
        <p:nvSpPr>
          <p:cNvPr id="8" name="Footer Placeholder 7"/>
          <p:cNvSpPr>
            <a:spLocks noGrp="1"/>
          </p:cNvSpPr>
          <p:nvPr>
            <p:ph type="ftr" sz="quarter" idx="11"/>
          </p:nvPr>
        </p:nvSpPr>
        <p:spPr/>
        <p:txBody>
          <a:bodyPr/>
          <a:lstStyle/>
          <a:p>
            <a:pPr lvl="0"/>
            <a:endParaRPr lang="en-GB"/>
          </a:p>
        </p:txBody>
      </p:sp>
      <p:sp>
        <p:nvSpPr>
          <p:cNvPr id="9" name="Slide Number Placeholder 8"/>
          <p:cNvSpPr>
            <a:spLocks noGrp="1"/>
          </p:cNvSpPr>
          <p:nvPr>
            <p:ph type="sldNum" sz="quarter" idx="12"/>
          </p:nvPr>
        </p:nvSpPr>
        <p:spPr/>
        <p:txBody>
          <a:bodyPr/>
          <a:lstStyle/>
          <a:p>
            <a:pPr lvl="0"/>
            <a:fld id="{1B8958D8-FA2C-48D0-808D-7524E47B8B97}" type="slidenum">
              <a:rPr lang="en-GB" smtClean="0"/>
              <a:t>‹#›</a:t>
            </a:fld>
            <a:endParaRPr lang="en-GB"/>
          </a:p>
        </p:txBody>
      </p:sp>
    </p:spTree>
    <p:extLst>
      <p:ext uri="{BB962C8B-B14F-4D97-AF65-F5344CB8AC3E}">
        <p14:creationId xmlns:p14="http://schemas.microsoft.com/office/powerpoint/2010/main" val="16058305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lvl="0"/>
            <a:fld id="{48B022BC-F578-4957-8D7F-D92D16B82F53}" type="datetime1">
              <a:rPr lang="en-GB" smtClean="0"/>
              <a:pPr lvl="0"/>
              <a:t>30/08/2025</a:t>
            </a:fld>
            <a:endParaRPr lang="en-GB"/>
          </a:p>
        </p:txBody>
      </p:sp>
      <p:sp>
        <p:nvSpPr>
          <p:cNvPr id="4" name="Footer Placeholder 3"/>
          <p:cNvSpPr>
            <a:spLocks noGrp="1"/>
          </p:cNvSpPr>
          <p:nvPr>
            <p:ph type="ftr" sz="quarter" idx="11"/>
          </p:nvPr>
        </p:nvSpPr>
        <p:spPr/>
        <p:txBody>
          <a:bodyPr/>
          <a:lstStyle/>
          <a:p>
            <a:pPr lvl="0"/>
            <a:endParaRPr lang="en-GB"/>
          </a:p>
        </p:txBody>
      </p:sp>
      <p:sp>
        <p:nvSpPr>
          <p:cNvPr id="5" name="Slide Number Placeholder 4"/>
          <p:cNvSpPr>
            <a:spLocks noGrp="1"/>
          </p:cNvSpPr>
          <p:nvPr>
            <p:ph type="sldNum" sz="quarter" idx="12"/>
          </p:nvPr>
        </p:nvSpPr>
        <p:spPr/>
        <p:txBody>
          <a:bodyPr/>
          <a:lstStyle/>
          <a:p>
            <a:pPr lvl="0"/>
            <a:fld id="{1B8958D8-FA2C-48D0-808D-7524E47B8B97}" type="slidenum">
              <a:rPr lang="en-GB" smtClean="0"/>
              <a:t>‹#›</a:t>
            </a:fld>
            <a:endParaRPr lang="en-GB"/>
          </a:p>
        </p:txBody>
      </p:sp>
    </p:spTree>
    <p:extLst>
      <p:ext uri="{BB962C8B-B14F-4D97-AF65-F5344CB8AC3E}">
        <p14:creationId xmlns:p14="http://schemas.microsoft.com/office/powerpoint/2010/main" val="16666632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8/30/2025</a:t>
            </a:fld>
            <a:endParaRPr lang="en-US" dirty="0"/>
          </a:p>
        </p:txBody>
      </p:sp>
      <p:sp>
        <p:nvSpPr>
          <p:cNvPr id="3" name="Footer Placeholder 2"/>
          <p:cNvSpPr>
            <a:spLocks noGrp="1"/>
          </p:cNvSpPr>
          <p:nvPr>
            <p:ph type="ftr" sz="quarter" idx="11"/>
          </p:nvPr>
        </p:nvSpPr>
        <p:spPr/>
        <p:txBody>
          <a:bodyPr/>
          <a:lstStyle/>
          <a:p>
            <a:pPr lvl="0"/>
            <a:endParaRPr lang="en-GB"/>
          </a:p>
        </p:txBody>
      </p:sp>
      <p:sp>
        <p:nvSpPr>
          <p:cNvPr id="4" name="Slide Number Placeholder 3"/>
          <p:cNvSpPr>
            <a:spLocks noGrp="1"/>
          </p:cNvSpPr>
          <p:nvPr>
            <p:ph type="sldNum" sz="quarter" idx="12"/>
          </p:nvPr>
        </p:nvSpPr>
        <p:spPr/>
        <p:txBody>
          <a:bodyPr/>
          <a:lstStyle/>
          <a:p>
            <a:pPr lvl="0"/>
            <a:fld id="{992CB76A-80F5-4C0C-8095-B190A94D915C}" type="slidenum">
              <a:rPr lang="en-GB" smtClean="0"/>
              <a:t>‹#›</a:t>
            </a:fld>
            <a:endParaRPr lang="en-GB"/>
          </a:p>
        </p:txBody>
      </p:sp>
    </p:spTree>
    <p:extLst>
      <p:ext uri="{BB962C8B-B14F-4D97-AF65-F5344CB8AC3E}">
        <p14:creationId xmlns:p14="http://schemas.microsoft.com/office/powerpoint/2010/main" val="1629585884"/>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lvl="0"/>
            <a:fld id="{48B022BC-F578-4957-8D7F-D92D16B82F53}" type="datetime1">
              <a:rPr lang="en-GB" smtClean="0"/>
              <a:pPr lvl="0"/>
              <a:t>30/08/2025</a:t>
            </a:fld>
            <a:endParaRPr lang="en-GB"/>
          </a:p>
        </p:txBody>
      </p:sp>
      <p:sp>
        <p:nvSpPr>
          <p:cNvPr id="6" name="Footer Placeholder 5"/>
          <p:cNvSpPr>
            <a:spLocks noGrp="1"/>
          </p:cNvSpPr>
          <p:nvPr>
            <p:ph type="ftr" sz="quarter" idx="11"/>
          </p:nvPr>
        </p:nvSpPr>
        <p:spPr/>
        <p:txBody>
          <a:bodyPr/>
          <a:lstStyle/>
          <a:p>
            <a:pPr lvl="0"/>
            <a:endParaRPr lang="en-GB"/>
          </a:p>
        </p:txBody>
      </p:sp>
      <p:sp>
        <p:nvSpPr>
          <p:cNvPr id="7" name="Slide Number Placeholder 6"/>
          <p:cNvSpPr>
            <a:spLocks noGrp="1"/>
          </p:cNvSpPr>
          <p:nvPr>
            <p:ph type="sldNum" sz="quarter" idx="12"/>
          </p:nvPr>
        </p:nvSpPr>
        <p:spPr/>
        <p:txBody>
          <a:bodyPr/>
          <a:lstStyle/>
          <a:p>
            <a:pPr lvl="0"/>
            <a:fld id="{1B8958D8-FA2C-48D0-808D-7524E47B8B97}" type="slidenum">
              <a:rPr lang="en-GB" smtClean="0"/>
              <a:t>‹#›</a:t>
            </a:fld>
            <a:endParaRPr lang="en-GB"/>
          </a:p>
        </p:txBody>
      </p:sp>
    </p:spTree>
    <p:extLst>
      <p:ext uri="{BB962C8B-B14F-4D97-AF65-F5344CB8AC3E}">
        <p14:creationId xmlns:p14="http://schemas.microsoft.com/office/powerpoint/2010/main" val="14765260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pPr lvl="0"/>
            <a:fld id="{48B022BC-F578-4957-8D7F-D92D16B82F53}" type="datetime1">
              <a:rPr lang="en-GB" smtClean="0"/>
              <a:pPr lvl="0"/>
              <a:t>30/08/2025</a:t>
            </a:fld>
            <a:endParaRPr lang="en-GB"/>
          </a:p>
        </p:txBody>
      </p:sp>
      <p:sp>
        <p:nvSpPr>
          <p:cNvPr id="6" name="Footer Placeholder 5"/>
          <p:cNvSpPr>
            <a:spLocks noGrp="1"/>
          </p:cNvSpPr>
          <p:nvPr>
            <p:ph type="ftr" sz="quarter" idx="11"/>
          </p:nvPr>
        </p:nvSpPr>
        <p:spPr/>
        <p:txBody>
          <a:bodyPr/>
          <a:lstStyle/>
          <a:p>
            <a:pPr lvl="0"/>
            <a:endParaRPr lang="en-GB"/>
          </a:p>
        </p:txBody>
      </p:sp>
      <p:sp>
        <p:nvSpPr>
          <p:cNvPr id="7" name="Slide Number Placeholder 6"/>
          <p:cNvSpPr>
            <a:spLocks noGrp="1"/>
          </p:cNvSpPr>
          <p:nvPr>
            <p:ph type="sldNum" sz="quarter" idx="12"/>
          </p:nvPr>
        </p:nvSpPr>
        <p:spPr/>
        <p:txBody>
          <a:bodyPr/>
          <a:lstStyle/>
          <a:p>
            <a:pPr lvl="0"/>
            <a:fld id="{1B8958D8-FA2C-48D0-808D-7524E47B8B97}" type="slidenum">
              <a:rPr lang="en-GB" smtClean="0"/>
              <a:t>‹#›</a:t>
            </a:fld>
            <a:endParaRPr lang="en-GB"/>
          </a:p>
        </p:txBody>
      </p:sp>
    </p:spTree>
    <p:extLst>
      <p:ext uri="{BB962C8B-B14F-4D97-AF65-F5344CB8AC3E}">
        <p14:creationId xmlns:p14="http://schemas.microsoft.com/office/powerpoint/2010/main" val="31274626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lvl="0"/>
            <a:fld id="{48B022BC-F578-4957-8D7F-D92D16B82F53}" type="datetime1">
              <a:rPr lang="en-GB" smtClean="0"/>
              <a:pPr lvl="0"/>
              <a:t>30/08/2025</a:t>
            </a:fld>
            <a:endParaRPr lang="en-GB"/>
          </a:p>
        </p:txBody>
      </p:sp>
      <p:sp>
        <p:nvSpPr>
          <p:cNvPr id="5" name="Footer Placeholder 4"/>
          <p:cNvSpPr>
            <a:spLocks noGrp="1"/>
          </p:cNvSpPr>
          <p:nvPr>
            <p:ph type="ftr" sz="quarter" idx="11"/>
          </p:nvPr>
        </p:nvSpPr>
        <p:spPr/>
        <p:txBody>
          <a:bodyPr/>
          <a:lstStyle/>
          <a:p>
            <a:pPr lvl="0"/>
            <a:endParaRPr lang="en-GB"/>
          </a:p>
        </p:txBody>
      </p:sp>
      <p:sp>
        <p:nvSpPr>
          <p:cNvPr id="6" name="Slide Number Placeholder 5"/>
          <p:cNvSpPr>
            <a:spLocks noGrp="1"/>
          </p:cNvSpPr>
          <p:nvPr>
            <p:ph type="sldNum" sz="quarter" idx="12"/>
          </p:nvPr>
        </p:nvSpPr>
        <p:spPr/>
        <p:txBody>
          <a:bodyPr/>
          <a:lstStyle/>
          <a:p>
            <a:pPr lvl="0"/>
            <a:fld id="{1B8958D8-FA2C-48D0-808D-7524E47B8B97}" type="slidenum">
              <a:rPr lang="en-GB" smtClean="0"/>
              <a:t>‹#›</a:t>
            </a:fld>
            <a:endParaRPr lang="en-GB"/>
          </a:p>
        </p:txBody>
      </p:sp>
    </p:spTree>
    <p:extLst>
      <p:ext uri="{BB962C8B-B14F-4D97-AF65-F5344CB8AC3E}">
        <p14:creationId xmlns:p14="http://schemas.microsoft.com/office/powerpoint/2010/main" val="11802854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lvl="0"/>
            <a:fld id="{48B022BC-F578-4957-8D7F-D92D16B82F53}" type="datetime1">
              <a:rPr lang="en-GB" smtClean="0"/>
              <a:pPr lvl="0"/>
              <a:t>30/08/2025</a:t>
            </a:fld>
            <a:endParaRPr lang="en-GB"/>
          </a:p>
        </p:txBody>
      </p:sp>
      <p:sp>
        <p:nvSpPr>
          <p:cNvPr id="5" name="Footer Placeholder 4"/>
          <p:cNvSpPr>
            <a:spLocks noGrp="1"/>
          </p:cNvSpPr>
          <p:nvPr>
            <p:ph type="ftr" sz="quarter" idx="11"/>
          </p:nvPr>
        </p:nvSpPr>
        <p:spPr/>
        <p:txBody>
          <a:bodyPr/>
          <a:lstStyle/>
          <a:p>
            <a:pPr lvl="0"/>
            <a:endParaRPr lang="en-GB"/>
          </a:p>
        </p:txBody>
      </p:sp>
      <p:sp>
        <p:nvSpPr>
          <p:cNvPr id="6" name="Slide Number Placeholder 5"/>
          <p:cNvSpPr>
            <a:spLocks noGrp="1"/>
          </p:cNvSpPr>
          <p:nvPr>
            <p:ph type="sldNum" sz="quarter" idx="12"/>
          </p:nvPr>
        </p:nvSpPr>
        <p:spPr/>
        <p:txBody>
          <a:bodyPr/>
          <a:lstStyle/>
          <a:p>
            <a:pPr lvl="0"/>
            <a:fld id="{1B8958D8-FA2C-48D0-808D-7524E47B8B97}"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220584978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lvl="0"/>
            <a:fld id="{48B022BC-F578-4957-8D7F-D92D16B82F53}" type="datetime1">
              <a:rPr lang="en-GB" smtClean="0"/>
              <a:pPr lvl="0"/>
              <a:t>30/08/2025</a:t>
            </a:fld>
            <a:endParaRPr lang="en-GB"/>
          </a:p>
        </p:txBody>
      </p:sp>
      <p:sp>
        <p:nvSpPr>
          <p:cNvPr id="5" name="Footer Placeholder 4"/>
          <p:cNvSpPr>
            <a:spLocks noGrp="1"/>
          </p:cNvSpPr>
          <p:nvPr>
            <p:ph type="ftr" sz="quarter" idx="11"/>
          </p:nvPr>
        </p:nvSpPr>
        <p:spPr/>
        <p:txBody>
          <a:bodyPr/>
          <a:lstStyle/>
          <a:p>
            <a:pPr lvl="0"/>
            <a:endParaRPr lang="en-GB"/>
          </a:p>
        </p:txBody>
      </p:sp>
      <p:sp>
        <p:nvSpPr>
          <p:cNvPr id="6" name="Slide Number Placeholder 5"/>
          <p:cNvSpPr>
            <a:spLocks noGrp="1"/>
          </p:cNvSpPr>
          <p:nvPr>
            <p:ph type="sldNum" sz="quarter" idx="12"/>
          </p:nvPr>
        </p:nvSpPr>
        <p:spPr/>
        <p:txBody>
          <a:bodyPr/>
          <a:lstStyle/>
          <a:p>
            <a:pPr lvl="0"/>
            <a:fld id="{1B8958D8-FA2C-48D0-808D-7524E47B8B97}" type="slidenum">
              <a:rPr lang="en-GB" smtClean="0"/>
              <a:t>‹#›</a:t>
            </a:fld>
            <a:endParaRPr lang="en-GB"/>
          </a:p>
        </p:txBody>
      </p:sp>
    </p:spTree>
    <p:extLst>
      <p:ext uri="{BB962C8B-B14F-4D97-AF65-F5344CB8AC3E}">
        <p14:creationId xmlns:p14="http://schemas.microsoft.com/office/powerpoint/2010/main" val="386600410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lvl="0"/>
            <a:fld id="{48B022BC-F578-4957-8D7F-D92D16B82F53}" type="datetime1">
              <a:rPr lang="en-GB" smtClean="0"/>
              <a:pPr lvl="0"/>
              <a:t>30/08/2025</a:t>
            </a:fld>
            <a:endParaRPr lang="en-GB"/>
          </a:p>
        </p:txBody>
      </p:sp>
      <p:sp>
        <p:nvSpPr>
          <p:cNvPr id="5" name="Footer Placeholder 4"/>
          <p:cNvSpPr>
            <a:spLocks noGrp="1"/>
          </p:cNvSpPr>
          <p:nvPr>
            <p:ph type="ftr" sz="quarter" idx="11"/>
          </p:nvPr>
        </p:nvSpPr>
        <p:spPr/>
        <p:txBody>
          <a:bodyPr/>
          <a:lstStyle/>
          <a:p>
            <a:pPr lvl="0"/>
            <a:endParaRPr lang="en-GB"/>
          </a:p>
        </p:txBody>
      </p:sp>
      <p:sp>
        <p:nvSpPr>
          <p:cNvPr id="6" name="Slide Number Placeholder 5"/>
          <p:cNvSpPr>
            <a:spLocks noGrp="1"/>
          </p:cNvSpPr>
          <p:nvPr>
            <p:ph type="sldNum" sz="quarter" idx="12"/>
          </p:nvPr>
        </p:nvSpPr>
        <p:spPr/>
        <p:txBody>
          <a:bodyPr/>
          <a:lstStyle/>
          <a:p>
            <a:pPr lvl="0"/>
            <a:fld id="{1B8958D8-FA2C-48D0-808D-7524E47B8B97}"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77502320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lvl="0"/>
            <a:fld id="{48B022BC-F578-4957-8D7F-D92D16B82F53}" type="datetime1">
              <a:rPr lang="en-GB" smtClean="0"/>
              <a:pPr lvl="0"/>
              <a:t>30/08/2025</a:t>
            </a:fld>
            <a:endParaRPr lang="en-GB"/>
          </a:p>
        </p:txBody>
      </p:sp>
      <p:sp>
        <p:nvSpPr>
          <p:cNvPr id="5" name="Footer Placeholder 4"/>
          <p:cNvSpPr>
            <a:spLocks noGrp="1"/>
          </p:cNvSpPr>
          <p:nvPr>
            <p:ph type="ftr" sz="quarter" idx="11"/>
          </p:nvPr>
        </p:nvSpPr>
        <p:spPr/>
        <p:txBody>
          <a:bodyPr/>
          <a:lstStyle/>
          <a:p>
            <a:pPr lvl="0"/>
            <a:endParaRPr lang="en-GB"/>
          </a:p>
        </p:txBody>
      </p:sp>
      <p:sp>
        <p:nvSpPr>
          <p:cNvPr id="6" name="Slide Number Placeholder 5"/>
          <p:cNvSpPr>
            <a:spLocks noGrp="1"/>
          </p:cNvSpPr>
          <p:nvPr>
            <p:ph type="sldNum" sz="quarter" idx="12"/>
          </p:nvPr>
        </p:nvSpPr>
        <p:spPr/>
        <p:txBody>
          <a:bodyPr/>
          <a:lstStyle/>
          <a:p>
            <a:pPr lvl="0"/>
            <a:fld id="{1B8958D8-FA2C-48D0-808D-7524E47B8B97}" type="slidenum">
              <a:rPr lang="en-GB" smtClean="0"/>
              <a:t>‹#›</a:t>
            </a:fld>
            <a:endParaRPr lang="en-GB"/>
          </a:p>
        </p:txBody>
      </p:sp>
    </p:spTree>
    <p:extLst>
      <p:ext uri="{BB962C8B-B14F-4D97-AF65-F5344CB8AC3E}">
        <p14:creationId xmlns:p14="http://schemas.microsoft.com/office/powerpoint/2010/main" val="358883420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lvl="0"/>
            <a:fld id="{48B022BC-F578-4957-8D7F-D92D16B82F53}" type="datetime1">
              <a:rPr lang="en-GB" smtClean="0"/>
              <a:pPr lvl="0"/>
              <a:t>30/08/2025</a:t>
            </a:fld>
            <a:endParaRPr lang="en-GB"/>
          </a:p>
        </p:txBody>
      </p:sp>
      <p:sp>
        <p:nvSpPr>
          <p:cNvPr id="5" name="Footer Placeholder 4"/>
          <p:cNvSpPr>
            <a:spLocks noGrp="1"/>
          </p:cNvSpPr>
          <p:nvPr>
            <p:ph type="ftr" sz="quarter" idx="11"/>
          </p:nvPr>
        </p:nvSpPr>
        <p:spPr/>
        <p:txBody>
          <a:bodyPr/>
          <a:lstStyle/>
          <a:p>
            <a:pPr lvl="0"/>
            <a:endParaRPr lang="en-GB"/>
          </a:p>
        </p:txBody>
      </p:sp>
      <p:sp>
        <p:nvSpPr>
          <p:cNvPr id="6" name="Slide Number Placeholder 5"/>
          <p:cNvSpPr>
            <a:spLocks noGrp="1"/>
          </p:cNvSpPr>
          <p:nvPr>
            <p:ph type="sldNum" sz="quarter" idx="12"/>
          </p:nvPr>
        </p:nvSpPr>
        <p:spPr/>
        <p:txBody>
          <a:bodyPr/>
          <a:lstStyle/>
          <a:p>
            <a:pPr lvl="0"/>
            <a:fld id="{1B8958D8-FA2C-48D0-808D-7524E47B8B97}" type="slidenum">
              <a:rPr lang="en-GB" smtClean="0"/>
              <a:t>‹#›</a:t>
            </a:fld>
            <a:endParaRPr lang="en-GB"/>
          </a:p>
        </p:txBody>
      </p:sp>
    </p:spTree>
    <p:extLst>
      <p:ext uri="{BB962C8B-B14F-4D97-AF65-F5344CB8AC3E}">
        <p14:creationId xmlns:p14="http://schemas.microsoft.com/office/powerpoint/2010/main" val="122214945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lvl="0"/>
            <a:fld id="{48B022BC-F578-4957-8D7F-D92D16B82F53}" type="datetime1">
              <a:rPr lang="en-GB" smtClean="0"/>
              <a:pPr lvl="0"/>
              <a:t>30/08/2025</a:t>
            </a:fld>
            <a:endParaRPr lang="en-GB"/>
          </a:p>
        </p:txBody>
      </p:sp>
      <p:sp>
        <p:nvSpPr>
          <p:cNvPr id="5" name="Footer Placeholder 4"/>
          <p:cNvSpPr>
            <a:spLocks noGrp="1"/>
          </p:cNvSpPr>
          <p:nvPr>
            <p:ph type="ftr" sz="quarter" idx="11"/>
          </p:nvPr>
        </p:nvSpPr>
        <p:spPr/>
        <p:txBody>
          <a:bodyPr/>
          <a:lstStyle/>
          <a:p>
            <a:pPr lvl="0"/>
            <a:endParaRPr lang="en-GB"/>
          </a:p>
        </p:txBody>
      </p:sp>
      <p:sp>
        <p:nvSpPr>
          <p:cNvPr id="6" name="Slide Number Placeholder 5"/>
          <p:cNvSpPr>
            <a:spLocks noGrp="1"/>
          </p:cNvSpPr>
          <p:nvPr>
            <p:ph type="sldNum" sz="quarter" idx="12"/>
          </p:nvPr>
        </p:nvSpPr>
        <p:spPr/>
        <p:txBody>
          <a:bodyPr/>
          <a:lstStyle/>
          <a:p>
            <a:pPr lvl="0"/>
            <a:fld id="{1B8958D8-FA2C-48D0-808D-7524E47B8B97}" type="slidenum">
              <a:rPr lang="en-GB" smtClean="0"/>
              <a:t>‹#›</a:t>
            </a:fld>
            <a:endParaRPr lang="en-GB"/>
          </a:p>
        </p:txBody>
      </p:sp>
    </p:spTree>
    <p:extLst>
      <p:ext uri="{BB962C8B-B14F-4D97-AF65-F5344CB8AC3E}">
        <p14:creationId xmlns:p14="http://schemas.microsoft.com/office/powerpoint/2010/main" val="55699189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Content Placeholder 2">
            <a:extLst>
              <a:ext uri="{FF2B5EF4-FFF2-40B4-BE49-F238E27FC236}">
                <a16:creationId xmlns:a16="http://schemas.microsoft.com/office/drawing/2014/main" id="{1E4AD037-D916-021B-2F8A-A19BA0B6D330}"/>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3" name="Date Placeholder 3">
            <a:extLst>
              <a:ext uri="{FF2B5EF4-FFF2-40B4-BE49-F238E27FC236}">
                <a16:creationId xmlns:a16="http://schemas.microsoft.com/office/drawing/2014/main" id="{FC09F46E-273D-54E3-8C4D-651579DECDA6}"/>
              </a:ext>
            </a:extLst>
          </p:cNvPr>
          <p:cNvSpPr txBox="1">
            <a:spLocks noGrp="1"/>
          </p:cNvSpPr>
          <p:nvPr>
            <p:ph type="dt" sz="half" idx="7"/>
          </p:nvPr>
        </p:nvSpPr>
        <p:spPr/>
        <p:txBody>
          <a:bodyPr/>
          <a:lstStyle>
            <a:lvl1pPr>
              <a:defRPr/>
            </a:lvl1pPr>
          </a:lstStyle>
          <a:p>
            <a:pPr lvl="0"/>
            <a:fld id="{BB8CB8A9-ED1C-4C54-87DC-4D0B99E4678F}" type="datetime1">
              <a:rPr lang="en-GB"/>
              <a:pPr lvl="0"/>
              <a:t>30/08/2025</a:t>
            </a:fld>
            <a:endParaRPr lang="en-GB"/>
          </a:p>
        </p:txBody>
      </p:sp>
      <p:sp>
        <p:nvSpPr>
          <p:cNvPr id="4" name="Footer Placeholder 4">
            <a:extLst>
              <a:ext uri="{FF2B5EF4-FFF2-40B4-BE49-F238E27FC236}">
                <a16:creationId xmlns:a16="http://schemas.microsoft.com/office/drawing/2014/main" id="{4858F260-F85C-E002-5CD7-10B7B2B1C444}"/>
              </a:ext>
            </a:extLst>
          </p:cNvPr>
          <p:cNvSpPr txBox="1">
            <a:spLocks noGrp="1"/>
          </p:cNvSpPr>
          <p:nvPr>
            <p:ph type="ftr" sz="quarter" idx="9"/>
          </p:nvPr>
        </p:nvSpPr>
        <p:spPr/>
        <p:txBody>
          <a:bodyPr/>
          <a:lstStyle>
            <a:lvl1pPr>
              <a:defRPr/>
            </a:lvl1pPr>
          </a:lstStyle>
          <a:p>
            <a:pPr lvl="0"/>
            <a:endParaRPr lang="en-GB"/>
          </a:p>
        </p:txBody>
      </p:sp>
      <p:sp>
        <p:nvSpPr>
          <p:cNvPr id="5" name="Slide Number Placeholder 5">
            <a:extLst>
              <a:ext uri="{FF2B5EF4-FFF2-40B4-BE49-F238E27FC236}">
                <a16:creationId xmlns:a16="http://schemas.microsoft.com/office/drawing/2014/main" id="{9DB3713A-E91A-449D-9E0F-85A3FC2FEC60}"/>
              </a:ext>
            </a:extLst>
          </p:cNvPr>
          <p:cNvSpPr txBox="1">
            <a:spLocks noGrp="1"/>
          </p:cNvSpPr>
          <p:nvPr>
            <p:ph type="sldNum" sz="quarter" idx="8"/>
          </p:nvPr>
        </p:nvSpPr>
        <p:spPr/>
        <p:txBody>
          <a:bodyPr/>
          <a:lstStyle>
            <a:lvl1pPr>
              <a:defRPr/>
            </a:lvl1pPr>
          </a:lstStyle>
          <a:p>
            <a:pPr lvl="0"/>
            <a:fld id="{C54C3CBF-0A85-4480-89A4-2A63EC4B3448}" type="slidenum">
              <a:t>‹#›</a:t>
            </a:fld>
            <a:endParaRPr lang="en-GB"/>
          </a:p>
        </p:txBody>
      </p:sp>
    </p:spTree>
    <p:extLst>
      <p:ext uri="{BB962C8B-B14F-4D97-AF65-F5344CB8AC3E}">
        <p14:creationId xmlns:p14="http://schemas.microsoft.com/office/powerpoint/2010/main" val="3646361403"/>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lvl="0"/>
            <a:fld id="{48B022BC-F578-4957-8D7F-D92D16B82F53}" type="datetime1">
              <a:rPr lang="en-GB" smtClean="0"/>
              <a:pPr lvl="0"/>
              <a:t>30/08/2025</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lvl="0"/>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pPr lvl="0"/>
            <a:fld id="{1B8958D8-FA2C-48D0-808D-7524E47B8B97}" type="slidenum">
              <a:rPr lang="en-GB" smtClean="0"/>
              <a:t>‹#›</a:t>
            </a:fld>
            <a:endParaRPr lang="en-GB"/>
          </a:p>
        </p:txBody>
      </p:sp>
    </p:spTree>
    <p:extLst>
      <p:ext uri="{BB962C8B-B14F-4D97-AF65-F5344CB8AC3E}">
        <p14:creationId xmlns:p14="http://schemas.microsoft.com/office/powerpoint/2010/main" val="266266330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s://www.onside-advocacy.org.uk/melo" TargetMode="External"/><Relationship Id="rId3" Type="http://schemas.openxmlformats.org/officeDocument/2006/relationships/image" Target="../media/image1.png"/><Relationship Id="rId7" Type="http://schemas.openxmlformats.org/officeDocument/2006/relationships/hyperlink" Target="https://www.happymaps.co.uk/" TargetMode="External"/><Relationship Id="rId2" Type="http://schemas.openxmlformats.org/officeDocument/2006/relationships/hyperlink" Target="https://www.worcestershire.gov.uk/worcestershire-children-first-education-services/inclusion-educational-settings/social-emotional-and-mental-health" TargetMode="External"/><Relationship Id="rId1" Type="http://schemas.openxmlformats.org/officeDocument/2006/relationships/slideLayout" Target="../slideLayouts/slideLayout7.xml"/><Relationship Id="rId6" Type="http://schemas.openxmlformats.org/officeDocument/2006/relationships/image" Target="../media/image2.png"/><Relationship Id="rId11" Type="http://schemas.openxmlformats.org/officeDocument/2006/relationships/image" Target="../media/image5.png"/><Relationship Id="rId5" Type="http://schemas.openxmlformats.org/officeDocument/2006/relationships/hyperlink" Target="https://camhs.hacw.nhs.uk/5-11" TargetMode="External"/><Relationship Id="rId10" Type="http://schemas.openxmlformats.org/officeDocument/2006/relationships/image" Target="../media/image4.png"/><Relationship Id="rId4" Type="http://schemas.openxmlformats.org/officeDocument/2006/relationships/hyperlink" Target="https://www.annafreud.org/resources/family-wellbeing/" TargetMode="External"/><Relationship Id="rId9"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8079A0-3418-81B7-D24C-30D12E96FD9A}"/>
              </a:ext>
            </a:extLst>
          </p:cNvPr>
          <p:cNvSpPr txBox="1">
            <a:spLocks noGrp="1"/>
          </p:cNvSpPr>
          <p:nvPr>
            <p:ph type="title" idx="4294967295"/>
          </p:nvPr>
        </p:nvSpPr>
        <p:spPr>
          <a:xfrm>
            <a:off x="0" y="190500"/>
            <a:ext cx="9663113" cy="831850"/>
          </a:xfrm>
        </p:spPr>
        <p:txBody>
          <a:bodyPr>
            <a:normAutofit fontScale="90000"/>
          </a:bodyPr>
          <a:lstStyle/>
          <a:p>
            <a:pPr lvl="0"/>
            <a:r>
              <a:rPr lang="en-GB" b="1" dirty="0">
                <a:solidFill>
                  <a:schemeClr val="accent2"/>
                </a:solidFill>
                <a:latin typeface="Century Gothic" pitchFamily="34"/>
                <a:cs typeface="Calibri"/>
              </a:rPr>
              <a:t>Social, emotional and mental health needs</a:t>
            </a:r>
          </a:p>
        </p:txBody>
      </p:sp>
      <p:sp>
        <p:nvSpPr>
          <p:cNvPr id="5" name="TextBox 5">
            <a:extLst>
              <a:ext uri="{FF2B5EF4-FFF2-40B4-BE49-F238E27FC236}">
                <a16:creationId xmlns:a16="http://schemas.microsoft.com/office/drawing/2014/main" id="{BA985D85-2C00-EE21-BA9B-7DBC606D9282}"/>
              </a:ext>
            </a:extLst>
          </p:cNvPr>
          <p:cNvSpPr txBox="1"/>
          <p:nvPr/>
        </p:nvSpPr>
        <p:spPr>
          <a:xfrm>
            <a:off x="3307375" y="718855"/>
            <a:ext cx="6541480" cy="1077218"/>
          </a:xfrm>
          <a:prstGeom prst="rect">
            <a:avLst/>
          </a:prstGeom>
          <a:noFill/>
          <a:ln cap="rnd">
            <a:noFill/>
          </a:ln>
        </p:spPr>
        <p:txBody>
          <a:bodyPr vert="horz" wrap="square" lIns="91440" tIns="45720" rIns="91440" bIns="45720" anchor="t" anchorCtr="0" compatLnSpc="1">
            <a:spAutoFit/>
          </a:bodyPr>
          <a:lstStyle/>
          <a:p>
            <a:pPr marL="0" marR="0" lvl="0" indent="0" algn="l"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0" i="0" u="none" strike="noStrike" kern="1200" cap="none" spc="0" normalizeH="0" baseline="0" noProof="0" dirty="0">
                <a:ln>
                  <a:noFill/>
                </a:ln>
                <a:solidFill>
                  <a:srgbClr val="000000"/>
                </a:solidFill>
                <a:effectLst/>
                <a:uLnTx/>
                <a:uFillTx/>
                <a:latin typeface="Century Gothic" pitchFamily="34"/>
                <a:ea typeface="+mn-ea"/>
                <a:cs typeface="Segoe UI"/>
              </a:rPr>
              <a:t>Advice, tips and information on supporting students and their wellbeing. </a:t>
            </a:r>
          </a:p>
          <a:p>
            <a:pPr marL="0" marR="0" lvl="0" indent="0" algn="l"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1" i="0" u="sng" strike="noStrike" kern="1200" cap="none" spc="0" normalizeH="0" baseline="0" noProof="0" dirty="0">
                <a:ln>
                  <a:noFill/>
                </a:ln>
                <a:solidFill>
                  <a:srgbClr val="002060"/>
                </a:solidFill>
                <a:effectLst/>
                <a:uLnTx/>
                <a:uFillTx/>
                <a:latin typeface="Century Gothic" pitchFamily="34"/>
                <a:ea typeface="+mn-ea"/>
                <a:cs typeface="Segoe UI"/>
                <a:hlinkClick r:id="rId2">
                  <a:extLst>
                    <a:ext uri="{A12FA001-AC4F-418D-AE19-62706E023703}">
                      <ahyp:hlinkClr xmlns:ahyp="http://schemas.microsoft.com/office/drawing/2018/hyperlinkcolor" val="tx"/>
                    </a:ext>
                  </a:extLst>
                </a:hlinkClick>
              </a:rPr>
              <a:t>Social, emotional and mental health | Worcestershire County Council</a:t>
            </a:r>
            <a:r>
              <a:rPr kumimoji="0" lang="en-GB" sz="1600" b="1" i="0" u="none" strike="noStrike" kern="1200" cap="none" spc="0" normalizeH="0" baseline="0" noProof="0" dirty="0">
                <a:ln>
                  <a:noFill/>
                </a:ln>
                <a:solidFill>
                  <a:srgbClr val="002060"/>
                </a:solidFill>
                <a:effectLst/>
                <a:uLnTx/>
                <a:uFillTx/>
                <a:latin typeface="Century Gothic" pitchFamily="34"/>
                <a:ea typeface="+mn-ea"/>
                <a:cs typeface="Segoe UI"/>
              </a:rPr>
              <a:t> </a:t>
            </a:r>
          </a:p>
        </p:txBody>
      </p:sp>
      <p:pic>
        <p:nvPicPr>
          <p:cNvPr id="6" name="Picture 8" descr="A close up of a logo&#10;&#10;Description automatically generated">
            <a:extLst>
              <a:ext uri="{FF2B5EF4-FFF2-40B4-BE49-F238E27FC236}">
                <a16:creationId xmlns:a16="http://schemas.microsoft.com/office/drawing/2014/main" id="{03B054FD-44CB-D1ED-7E7F-CA18164BE643}"/>
              </a:ext>
            </a:extLst>
          </p:cNvPr>
          <p:cNvPicPr>
            <a:picLocks noChangeAspect="1"/>
          </p:cNvPicPr>
          <p:nvPr/>
        </p:nvPicPr>
        <p:blipFill>
          <a:blip r:embed="rId3"/>
          <a:stretch>
            <a:fillRect/>
          </a:stretch>
        </p:blipFill>
        <p:spPr>
          <a:xfrm>
            <a:off x="199293" y="1830994"/>
            <a:ext cx="3047996" cy="781053"/>
          </a:xfrm>
          <a:prstGeom prst="rect">
            <a:avLst/>
          </a:prstGeom>
          <a:noFill/>
          <a:ln cap="rnd">
            <a:noFill/>
          </a:ln>
        </p:spPr>
      </p:pic>
      <p:sp>
        <p:nvSpPr>
          <p:cNvPr id="7" name="TextBox 9">
            <a:extLst>
              <a:ext uri="{FF2B5EF4-FFF2-40B4-BE49-F238E27FC236}">
                <a16:creationId xmlns:a16="http://schemas.microsoft.com/office/drawing/2014/main" id="{2D7E4E56-7CF1-F182-1A4D-AE927B13AEEC}"/>
              </a:ext>
            </a:extLst>
          </p:cNvPr>
          <p:cNvSpPr txBox="1"/>
          <p:nvPr/>
        </p:nvSpPr>
        <p:spPr>
          <a:xfrm>
            <a:off x="3352803" y="1828800"/>
            <a:ext cx="6781803" cy="1323438"/>
          </a:xfrm>
          <a:prstGeom prst="rect">
            <a:avLst/>
          </a:prstGeom>
          <a:noFill/>
          <a:ln cap="rnd">
            <a:noFill/>
          </a:ln>
        </p:spPr>
        <p:txBody>
          <a:bodyPr vert="horz" wrap="square" lIns="91440" tIns="45720" rIns="91440" bIns="45720" anchor="t" anchorCtr="0" compatLnSpc="1">
            <a:spAutoFit/>
          </a:bodyPr>
          <a:lstStyle/>
          <a:p>
            <a:pPr marL="0" marR="0" lvl="0" indent="0" algn="l"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1" i="0" u="none" strike="noStrike" kern="1200" cap="none" spc="0" normalizeH="0" baseline="0" noProof="0" dirty="0">
                <a:ln>
                  <a:noFill/>
                </a:ln>
                <a:solidFill>
                  <a:srgbClr val="000000"/>
                </a:solidFill>
                <a:effectLst/>
                <a:uLnTx/>
                <a:uFillTx/>
                <a:latin typeface="Century Gothic" pitchFamily="34"/>
                <a:ea typeface="+mn-ea"/>
                <a:cs typeface="Segoe UI"/>
              </a:rPr>
              <a:t>Anna Freud </a:t>
            </a:r>
            <a:r>
              <a:rPr kumimoji="0" lang="en-GB" sz="1600" b="0" i="0" u="none" strike="noStrike" kern="1200" cap="none" spc="0" normalizeH="0" baseline="0" noProof="0" dirty="0">
                <a:ln>
                  <a:noFill/>
                </a:ln>
                <a:solidFill>
                  <a:srgbClr val="000000"/>
                </a:solidFill>
                <a:effectLst/>
                <a:uLnTx/>
                <a:uFillTx/>
                <a:latin typeface="Century Gothic" pitchFamily="34"/>
                <a:ea typeface="+mn-ea"/>
                <a:cs typeface="Segoe UI"/>
              </a:rPr>
              <a:t>is a world leading mental health charity for children and families. They work in collaboration with children and young people, their families and communities and mental health professionals to transform children and families' mental health.  </a:t>
            </a:r>
          </a:p>
          <a:p>
            <a:pPr marL="0" marR="0" lvl="0" indent="0" algn="l"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1" i="0" u="sng" strike="noStrike" kern="1200" cap="none" spc="0" normalizeH="0" baseline="0" noProof="0" dirty="0">
                <a:ln>
                  <a:noFill/>
                </a:ln>
                <a:solidFill>
                  <a:srgbClr val="002060"/>
                </a:solidFill>
                <a:effectLst/>
                <a:uLnTx/>
                <a:uFillTx/>
                <a:latin typeface="Century Gothic" pitchFamily="34"/>
                <a:ea typeface="+mn-ea"/>
                <a:cs typeface="Segoe UI"/>
                <a:hlinkClick r:id="rId4">
                  <a:extLst>
                    <a:ext uri="{A12FA001-AC4F-418D-AE19-62706E023703}">
                      <ahyp:hlinkClr xmlns:ahyp="http://schemas.microsoft.com/office/drawing/2018/hyperlinkcolor" val="tx"/>
                    </a:ext>
                  </a:extLst>
                </a:hlinkClick>
              </a:rPr>
              <a:t>For families | Anna Freud</a:t>
            </a:r>
            <a:r>
              <a:rPr kumimoji="0" lang="en-GB" sz="1600" b="1" i="0" u="none" strike="noStrike" kern="1200" cap="none" spc="0" normalizeH="0" baseline="0" noProof="0" dirty="0">
                <a:ln>
                  <a:noFill/>
                </a:ln>
                <a:solidFill>
                  <a:srgbClr val="002060"/>
                </a:solidFill>
                <a:effectLst/>
                <a:uLnTx/>
                <a:uFillTx/>
                <a:latin typeface="Century Gothic" pitchFamily="34"/>
                <a:ea typeface="+mn-ea"/>
                <a:cs typeface="Segoe UI"/>
              </a:rPr>
              <a:t> </a:t>
            </a:r>
          </a:p>
        </p:txBody>
      </p:sp>
      <p:sp>
        <p:nvSpPr>
          <p:cNvPr id="9" name="TextBox 11">
            <a:extLst>
              <a:ext uri="{FF2B5EF4-FFF2-40B4-BE49-F238E27FC236}">
                <a16:creationId xmlns:a16="http://schemas.microsoft.com/office/drawing/2014/main" id="{7106F37D-8F39-BA04-915A-4A909E71509D}"/>
              </a:ext>
            </a:extLst>
          </p:cNvPr>
          <p:cNvSpPr txBox="1"/>
          <p:nvPr/>
        </p:nvSpPr>
        <p:spPr>
          <a:xfrm>
            <a:off x="3423138" y="3071442"/>
            <a:ext cx="7255370" cy="1077218"/>
          </a:xfrm>
          <a:prstGeom prst="rect">
            <a:avLst/>
          </a:prstGeom>
          <a:noFill/>
          <a:ln cap="rnd">
            <a:noFill/>
          </a:ln>
        </p:spPr>
        <p:txBody>
          <a:bodyPr vert="horz" wrap="square" lIns="91440" tIns="45720" rIns="91440" bIns="45720" anchor="t" anchorCtr="0" compatLnSpc="1">
            <a:spAutoFit/>
          </a:bodyPr>
          <a:lstStyle/>
          <a:p>
            <a:pPr marL="0" marR="0" lvl="0" indent="0" algn="l"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1" i="0" u="none" strike="noStrike" kern="1200" cap="none" spc="0" normalizeH="0" baseline="0" noProof="0" dirty="0">
                <a:ln>
                  <a:noFill/>
                </a:ln>
                <a:solidFill>
                  <a:srgbClr val="000000"/>
                </a:solidFill>
                <a:effectLst/>
                <a:uLnTx/>
                <a:uFillTx/>
                <a:latin typeface="Century Gothic" pitchFamily="34"/>
                <a:ea typeface="+mn-ea"/>
                <a:cs typeface="Segoe UI"/>
              </a:rPr>
              <a:t>The Worcestershire CAMHS  team</a:t>
            </a:r>
            <a:r>
              <a:rPr kumimoji="0" lang="en-GB" sz="1600" b="0" i="0" u="none" strike="noStrike" kern="1200" cap="none" spc="0" normalizeH="0" baseline="0" noProof="0" dirty="0">
                <a:ln>
                  <a:noFill/>
                </a:ln>
                <a:solidFill>
                  <a:srgbClr val="000000"/>
                </a:solidFill>
                <a:effectLst/>
                <a:uLnTx/>
                <a:uFillTx/>
                <a:latin typeface="Century Gothic" pitchFamily="34"/>
                <a:ea typeface="+mn-ea"/>
                <a:cs typeface="Segoe UI"/>
              </a:rPr>
              <a:t> </a:t>
            </a:r>
            <a:r>
              <a:rPr lang="en-GB" sz="1600" dirty="0">
                <a:solidFill>
                  <a:srgbClr val="000000"/>
                </a:solidFill>
                <a:latin typeface="Century Gothic" pitchFamily="34"/>
                <a:cs typeface="Segoe UI"/>
              </a:rPr>
              <a:t>guides </a:t>
            </a:r>
            <a:r>
              <a:rPr kumimoji="0" lang="en-GB" sz="1600" b="0" i="0" u="none" strike="noStrike" kern="1200" cap="none" spc="0" normalizeH="0" baseline="0" noProof="0" dirty="0">
                <a:ln>
                  <a:noFill/>
                </a:ln>
                <a:solidFill>
                  <a:srgbClr val="000000"/>
                </a:solidFill>
                <a:effectLst/>
                <a:uLnTx/>
                <a:uFillTx/>
                <a:latin typeface="Century Gothic" pitchFamily="34"/>
                <a:ea typeface="+mn-ea"/>
                <a:cs typeface="Segoe UI"/>
              </a:rPr>
              <a:t>parents/carers in supporting the emotional wellbeing of young people through online hints, tips and videos. </a:t>
            </a:r>
          </a:p>
          <a:p>
            <a:pPr marL="0" marR="0" lvl="0" indent="0" algn="l"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1" i="0" u="sng" strike="noStrike" kern="1200" cap="none" spc="0" normalizeH="0" baseline="0" noProof="0" dirty="0">
                <a:ln>
                  <a:noFill/>
                </a:ln>
                <a:solidFill>
                  <a:srgbClr val="002060"/>
                </a:solidFill>
                <a:effectLst/>
                <a:uLnTx/>
                <a:uFillTx/>
                <a:latin typeface="Century Gothic" pitchFamily="34"/>
                <a:ea typeface="+mn-ea"/>
                <a:cs typeface="Segoe UI"/>
                <a:hlinkClick r:id="rId5">
                  <a:extLst>
                    <a:ext uri="{A12FA001-AC4F-418D-AE19-62706E023703}">
                      <ahyp:hlinkClr xmlns:ahyp="http://schemas.microsoft.com/office/drawing/2018/hyperlinkcolor" val="tx"/>
                    </a:ext>
                  </a:extLst>
                </a:hlinkClick>
              </a:rPr>
              <a:t>5 - 11 Years | School Mental Health (hacw.nhs.uk)</a:t>
            </a:r>
            <a:r>
              <a:rPr kumimoji="0" lang="en-GB" sz="1600" b="1" i="0" u="none" strike="noStrike" kern="1200" cap="none" spc="0" normalizeH="0" baseline="0" noProof="0" dirty="0">
                <a:ln>
                  <a:noFill/>
                </a:ln>
                <a:solidFill>
                  <a:srgbClr val="002060"/>
                </a:solidFill>
                <a:effectLst/>
                <a:uLnTx/>
                <a:uFillTx/>
                <a:latin typeface="Century Gothic" pitchFamily="34"/>
                <a:ea typeface="+mn-ea"/>
                <a:cs typeface="Segoe UI"/>
              </a:rPr>
              <a:t> </a:t>
            </a:r>
          </a:p>
        </p:txBody>
      </p:sp>
      <p:pic>
        <p:nvPicPr>
          <p:cNvPr id="10" name="Picture 12" descr="A black and orange logo&#10;&#10;Description automatically generated">
            <a:extLst>
              <a:ext uri="{FF2B5EF4-FFF2-40B4-BE49-F238E27FC236}">
                <a16:creationId xmlns:a16="http://schemas.microsoft.com/office/drawing/2014/main" id="{D34991A6-3FA1-0C0D-C8B5-71F36EA01BB9}"/>
              </a:ext>
            </a:extLst>
          </p:cNvPr>
          <p:cNvPicPr>
            <a:picLocks noChangeAspect="1"/>
          </p:cNvPicPr>
          <p:nvPr/>
        </p:nvPicPr>
        <p:blipFill>
          <a:blip r:embed="rId6"/>
          <a:stretch>
            <a:fillRect/>
          </a:stretch>
        </p:blipFill>
        <p:spPr>
          <a:xfrm>
            <a:off x="478084" y="5447931"/>
            <a:ext cx="2771774" cy="885825"/>
          </a:xfrm>
          <a:prstGeom prst="rect">
            <a:avLst/>
          </a:prstGeom>
          <a:noFill/>
          <a:ln cap="rnd">
            <a:noFill/>
          </a:ln>
        </p:spPr>
      </p:pic>
      <p:sp>
        <p:nvSpPr>
          <p:cNvPr id="11" name="TextBox 13">
            <a:extLst>
              <a:ext uri="{FF2B5EF4-FFF2-40B4-BE49-F238E27FC236}">
                <a16:creationId xmlns:a16="http://schemas.microsoft.com/office/drawing/2014/main" id="{8A9CF194-1C71-D920-62CE-73D4E7142517}"/>
              </a:ext>
            </a:extLst>
          </p:cNvPr>
          <p:cNvSpPr txBox="1"/>
          <p:nvPr/>
        </p:nvSpPr>
        <p:spPr>
          <a:xfrm>
            <a:off x="3420203" y="5384490"/>
            <a:ext cx="6354412" cy="1569659"/>
          </a:xfrm>
          <a:prstGeom prst="rect">
            <a:avLst/>
          </a:prstGeom>
          <a:noFill/>
          <a:ln cap="rnd">
            <a:noFill/>
          </a:ln>
        </p:spPr>
        <p:txBody>
          <a:bodyPr vert="horz" wrap="square" lIns="91440" tIns="45720" rIns="91440" bIns="45720" anchor="t" anchorCtr="0" compatLnSpc="1">
            <a:spAutoFit/>
          </a:bodyPr>
          <a:lstStyle/>
          <a:p>
            <a:pPr marL="0" marR="0" lvl="0" indent="0" algn="l"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1" i="0" u="none" strike="noStrike" kern="1200" cap="none" spc="0" normalizeH="0" baseline="0" noProof="0" dirty="0">
                <a:ln>
                  <a:noFill/>
                </a:ln>
                <a:solidFill>
                  <a:srgbClr val="002060"/>
                </a:solidFill>
                <a:effectLst/>
                <a:uLnTx/>
                <a:uFillTx/>
                <a:latin typeface="Century Gothic" pitchFamily="34"/>
                <a:ea typeface="+mn-ea"/>
                <a:cs typeface="Segoe UI"/>
              </a:rPr>
              <a:t>Happy Maps</a:t>
            </a:r>
            <a:r>
              <a:rPr kumimoji="0" lang="en-GB" sz="1600" b="0" i="0" u="none" strike="noStrike" kern="1200" cap="none" spc="0" normalizeH="0" baseline="0" noProof="0" dirty="0">
                <a:ln>
                  <a:noFill/>
                </a:ln>
                <a:solidFill>
                  <a:srgbClr val="002060"/>
                </a:solidFill>
                <a:effectLst/>
                <a:uLnTx/>
                <a:uFillTx/>
                <a:latin typeface="Century Gothic" pitchFamily="34"/>
                <a:ea typeface="+mn-ea"/>
                <a:cs typeface="Segoe UI"/>
              </a:rPr>
              <a:t> provide support, advice and information on young people's mental health, all in one place, from preschool to young adults. For Parents, Young People and Professionals. </a:t>
            </a:r>
          </a:p>
          <a:p>
            <a:pPr marL="0" marR="0" lvl="0" indent="0" algn="l"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kumimoji="0" lang="en-GB" sz="1600" b="1" i="0" u="sng" strike="noStrike" kern="1200" cap="none" spc="0" normalizeH="0" baseline="0" noProof="0" dirty="0">
                <a:ln>
                  <a:noFill/>
                </a:ln>
                <a:solidFill>
                  <a:srgbClr val="002060"/>
                </a:solidFill>
                <a:effectLst/>
                <a:uLnTx/>
                <a:uFillTx/>
                <a:latin typeface="Century Gothic" pitchFamily="34"/>
                <a:ea typeface="+mn-ea"/>
                <a:cs typeface="Segoe UI"/>
                <a:hlinkClick r:id="rId7">
                  <a:extLst>
                    <a:ext uri="{A12FA001-AC4F-418D-AE19-62706E023703}">
                      <ahyp:hlinkClr xmlns:ahyp="http://schemas.microsoft.com/office/drawing/2018/hyperlinkcolor" val="tx"/>
                    </a:ext>
                  </a:extLst>
                </a:hlinkClick>
              </a:rPr>
              <a:t>Home - </a:t>
            </a:r>
            <a:r>
              <a:rPr kumimoji="0" lang="en-GB" sz="1600" b="1" i="0" u="sng" strike="noStrike" kern="1200" cap="none" spc="0" normalizeH="0" baseline="0" noProof="0" dirty="0" err="1">
                <a:ln>
                  <a:noFill/>
                </a:ln>
                <a:solidFill>
                  <a:srgbClr val="002060"/>
                </a:solidFill>
                <a:effectLst/>
                <a:uLnTx/>
                <a:uFillTx/>
                <a:latin typeface="Century Gothic" pitchFamily="34"/>
                <a:ea typeface="+mn-ea"/>
                <a:cs typeface="Segoe UI"/>
                <a:hlinkClick r:id="rId7">
                  <a:extLst>
                    <a:ext uri="{A12FA001-AC4F-418D-AE19-62706E023703}">
                      <ahyp:hlinkClr xmlns:ahyp="http://schemas.microsoft.com/office/drawing/2018/hyperlinkcolor" val="tx"/>
                    </a:ext>
                  </a:extLst>
                </a:hlinkClick>
              </a:rPr>
              <a:t>HappyMaps</a:t>
            </a:r>
            <a:r>
              <a:rPr kumimoji="0" lang="en-GB" sz="1600" b="1" i="0" u="sng" strike="noStrike" kern="1200" cap="none" spc="0" normalizeH="0" baseline="0" noProof="0" dirty="0">
                <a:ln>
                  <a:noFill/>
                </a:ln>
                <a:solidFill>
                  <a:srgbClr val="002060"/>
                </a:solidFill>
                <a:effectLst/>
                <a:uLnTx/>
                <a:uFillTx/>
                <a:latin typeface="Century Gothic" pitchFamily="34"/>
                <a:ea typeface="+mn-ea"/>
                <a:cs typeface="Segoe UI"/>
                <a:hlinkClick r:id="rId7">
                  <a:extLst>
                    <a:ext uri="{A12FA001-AC4F-418D-AE19-62706E023703}">
                      <ahyp:hlinkClr xmlns:ahyp="http://schemas.microsoft.com/office/drawing/2018/hyperlinkcolor" val="tx"/>
                    </a:ext>
                  </a:extLst>
                </a:hlinkClick>
              </a:rPr>
              <a:t>: Help and Resources for Children's Mental Health</a:t>
            </a:r>
            <a:r>
              <a:rPr kumimoji="0" lang="en-GB" sz="1600" b="1" i="0" u="none" strike="noStrike" kern="1200" cap="none" spc="0" normalizeH="0" baseline="0" noProof="0" dirty="0">
                <a:ln>
                  <a:noFill/>
                </a:ln>
                <a:solidFill>
                  <a:srgbClr val="002060"/>
                </a:solidFill>
                <a:effectLst/>
                <a:uLnTx/>
                <a:uFillTx/>
                <a:latin typeface="Century Gothic" pitchFamily="34"/>
                <a:ea typeface="+mn-ea"/>
                <a:cs typeface="Segoe UI"/>
              </a:rPr>
              <a:t> </a:t>
            </a:r>
          </a:p>
        </p:txBody>
      </p:sp>
      <p:sp>
        <p:nvSpPr>
          <p:cNvPr id="12" name="TextBox 6">
            <a:extLst>
              <a:ext uri="{FF2B5EF4-FFF2-40B4-BE49-F238E27FC236}">
                <a16:creationId xmlns:a16="http://schemas.microsoft.com/office/drawing/2014/main" id="{9DF2536D-E42C-E441-8073-A0AF36D42371}"/>
              </a:ext>
            </a:extLst>
          </p:cNvPr>
          <p:cNvSpPr txBox="1"/>
          <p:nvPr/>
        </p:nvSpPr>
        <p:spPr>
          <a:xfrm>
            <a:off x="3420203" y="4148660"/>
            <a:ext cx="6781802" cy="1323439"/>
          </a:xfrm>
          <a:prstGeom prst="rect">
            <a:avLst/>
          </a:prstGeom>
          <a:noFill/>
          <a:ln cap="rnd">
            <a:noFill/>
          </a:ln>
        </p:spPr>
        <p:txBody>
          <a:bodyPr vert="horz" wrap="square" lIns="91440" tIns="45720" rIns="91440" bIns="45720" anchor="t" anchorCtr="0" compatLnSpc="1">
            <a:spAutoFit/>
          </a:bodyPr>
          <a:lstStyle/>
          <a:p>
            <a:pPr marL="0" marR="0" lvl="0" indent="0" algn="l"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lang="en-US" sz="1600" dirty="0">
                <a:solidFill>
                  <a:srgbClr val="000000"/>
                </a:solidFill>
                <a:latin typeface="Century Gothic" panose="020B0502020202020204" pitchFamily="34" charset="0"/>
                <a:cs typeface="Calibri"/>
              </a:rPr>
              <a:t>Melo is a new innovate approach to supporting the mental Health Needs of children and young people aged 0-25. Melo can provide Early Intervention and preventative support to meet needs on an individual level. </a:t>
            </a:r>
          </a:p>
          <a:p>
            <a:pPr marL="0" marR="0" lvl="0" indent="0" algn="l" defTabSz="457200" rtl="0" eaLnBrk="1" fontAlgn="auto" latinLnBrk="0" hangingPunct="1">
              <a:lnSpc>
                <a:spcPct val="100000"/>
              </a:lnSpc>
              <a:spcBef>
                <a:spcPts val="0"/>
              </a:spcBef>
              <a:spcAft>
                <a:spcPts val="0"/>
              </a:spcAft>
              <a:buClrTx/>
              <a:buSzTx/>
              <a:buFontTx/>
              <a:buNone/>
              <a:tabLst/>
              <a:defRPr sz="1800" b="0" i="0" u="none" strike="noStrike" kern="0" cap="none" spc="0" baseline="0">
                <a:solidFill>
                  <a:srgbClr val="000000"/>
                </a:solidFill>
                <a:uFillTx/>
              </a:defRPr>
            </a:pPr>
            <a:r>
              <a:rPr lang="en-GB" sz="1600" dirty="0">
                <a:solidFill>
                  <a:srgbClr val="0070C0"/>
                </a:solidFill>
                <a:hlinkClick r:id="rId8">
                  <a:extLst>
                    <a:ext uri="{A12FA001-AC4F-418D-AE19-62706E023703}">
                      <ahyp:hlinkClr xmlns:ahyp="http://schemas.microsoft.com/office/drawing/2018/hyperlinkcolor" val="tx"/>
                    </a:ext>
                  </a:extLst>
                </a:hlinkClick>
              </a:rPr>
              <a:t>Melo :: Onside, Worcestershire &amp; Herefordshire</a:t>
            </a:r>
            <a:endParaRPr kumimoji="0" lang="en-US" sz="1600" b="0" i="0" u="none" strike="noStrike" kern="1200" cap="none" spc="0" normalizeH="0" baseline="0" noProof="0" dirty="0">
              <a:ln>
                <a:noFill/>
              </a:ln>
              <a:solidFill>
                <a:srgbClr val="0070C0"/>
              </a:solidFill>
              <a:effectLst/>
              <a:uLnTx/>
              <a:uFillTx/>
              <a:latin typeface="Calibri"/>
              <a:ea typeface="+mn-ea"/>
              <a:cs typeface="Calibri"/>
            </a:endParaRPr>
          </a:p>
        </p:txBody>
      </p:sp>
      <p:pic>
        <p:nvPicPr>
          <p:cNvPr id="13" name="Picture 7" descr="A close-up of a sign&#10;&#10;Description automatically generated">
            <a:extLst>
              <a:ext uri="{FF2B5EF4-FFF2-40B4-BE49-F238E27FC236}">
                <a16:creationId xmlns:a16="http://schemas.microsoft.com/office/drawing/2014/main" id="{EBAA09ED-1657-70FF-C996-0CD4E5EA1797}"/>
              </a:ext>
            </a:extLst>
          </p:cNvPr>
          <p:cNvPicPr>
            <a:picLocks noChangeAspect="1"/>
          </p:cNvPicPr>
          <p:nvPr/>
        </p:nvPicPr>
        <p:blipFill>
          <a:blip r:embed="rId9"/>
          <a:stretch>
            <a:fillRect/>
          </a:stretch>
        </p:blipFill>
        <p:spPr>
          <a:xfrm>
            <a:off x="387591" y="2853660"/>
            <a:ext cx="2734041" cy="1129720"/>
          </a:xfrm>
          <a:prstGeom prst="rect">
            <a:avLst/>
          </a:prstGeom>
          <a:noFill/>
          <a:ln cap="rnd">
            <a:noFill/>
          </a:ln>
        </p:spPr>
      </p:pic>
      <p:pic>
        <p:nvPicPr>
          <p:cNvPr id="17" name="Picture 16">
            <a:extLst>
              <a:ext uri="{FF2B5EF4-FFF2-40B4-BE49-F238E27FC236}">
                <a16:creationId xmlns:a16="http://schemas.microsoft.com/office/drawing/2014/main" id="{8E7AF4E8-8C19-05B2-B206-A33025E02EF7}"/>
              </a:ext>
            </a:extLst>
          </p:cNvPr>
          <p:cNvPicPr>
            <a:picLocks noChangeAspect="1"/>
          </p:cNvPicPr>
          <p:nvPr/>
        </p:nvPicPr>
        <p:blipFill>
          <a:blip r:embed="rId10"/>
          <a:stretch>
            <a:fillRect/>
          </a:stretch>
        </p:blipFill>
        <p:spPr>
          <a:xfrm>
            <a:off x="199293" y="841004"/>
            <a:ext cx="2922340" cy="896495"/>
          </a:xfrm>
          <a:prstGeom prst="rect">
            <a:avLst/>
          </a:prstGeom>
        </p:spPr>
      </p:pic>
      <p:pic>
        <p:nvPicPr>
          <p:cNvPr id="19" name="Picture 18">
            <a:extLst>
              <a:ext uri="{FF2B5EF4-FFF2-40B4-BE49-F238E27FC236}">
                <a16:creationId xmlns:a16="http://schemas.microsoft.com/office/drawing/2014/main" id="{340E4C32-8FED-CC04-71E2-16E7A6930D46}"/>
              </a:ext>
            </a:extLst>
          </p:cNvPr>
          <p:cNvPicPr>
            <a:picLocks noChangeAspect="1"/>
          </p:cNvPicPr>
          <p:nvPr/>
        </p:nvPicPr>
        <p:blipFill>
          <a:blip r:embed="rId11"/>
          <a:stretch>
            <a:fillRect/>
          </a:stretch>
        </p:blipFill>
        <p:spPr>
          <a:xfrm>
            <a:off x="478084" y="4148660"/>
            <a:ext cx="2089202" cy="1072305"/>
          </a:xfrm>
          <a:prstGeom prst="rect">
            <a:avLst/>
          </a:prstGeom>
        </p:spPr>
      </p:pic>
    </p:spTree>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otalTime>25</TotalTime>
  <Words>201</Words>
  <Application>Microsoft Office PowerPoint</Application>
  <PresentationFormat>Widescreen</PresentationFormat>
  <Paragraphs>11</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Century Gothic</vt:lpstr>
      <vt:lpstr>Trebuchet MS</vt:lpstr>
      <vt:lpstr>Wingdings 3</vt:lpstr>
      <vt:lpstr>Facet</vt:lpstr>
      <vt:lpstr>Social, emotional and mental health needs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Claire Edwards</dc:creator>
  <cp:lastModifiedBy>Claire Edwards</cp:lastModifiedBy>
  <cp:revision>1</cp:revision>
  <dcterms:created xsi:type="dcterms:W3CDTF">2025-08-30T15:45:48Z</dcterms:created>
  <dcterms:modified xsi:type="dcterms:W3CDTF">2025-08-30T16:11:16Z</dcterms:modified>
</cp:coreProperties>
</file>