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FBEF0A-1AE1-44F1-9383-0CC36CDD172E}" v="178" dt="2025-09-04T10:11:33.9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B1E01-929E-9F04-2A73-2BDBBD8A35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90C7E2-CA67-D233-7DFF-531958295D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6753B1-891A-BC50-8294-F2771A6F3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9C050-14A3-48E9-828A-5A4E34EDB98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1488F-7CD3-CEEB-4144-4891DFD15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834F8-C478-7C67-6996-A550766C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D26-DD92-4F6E-A347-238E7C170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025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CC3DA-6046-263D-D81C-5D665D45E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9F569F-A368-4214-E86D-FE8FA9D29D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0E6212-4F5D-FCF2-D372-40BFF5E58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9C050-14A3-48E9-828A-5A4E34EDB98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867103-504C-DECF-F635-F21CEDF86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F5DAF5-4F31-8AEB-7CCE-0269C7A97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D26-DD92-4F6E-A347-238E7C170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709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8A14C-3912-F79E-0BA8-0AB53C5E4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08A892-F90B-15B9-4190-B4110B8875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5ACFDD-83EB-6243-EBF1-DBC6F87C9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9C050-14A3-48E9-828A-5A4E34EDB98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AABFC3-BBB0-9373-7734-CBA151435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D3034-9E11-0D79-69A3-53761E51F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D26-DD92-4F6E-A347-238E7C170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665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EE0D5-EB92-DEFD-4F72-6A05BD728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7D56E-57D3-E9FE-4F6B-4655F02158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4BF3D9-2050-3C88-BE6B-62845E75F9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BAC0F8-EDA1-273D-CCC2-DA1564F84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9C050-14A3-48E9-828A-5A4E34EDB98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BFF65C-F78D-305C-4B99-F9B2ED7FC6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03277A-3450-6BED-B585-40817821E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D26-DD92-4F6E-A347-238E7C170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830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5DFE3-8779-1EC5-2AC0-D07188F49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2DD556-0DEC-A52C-128B-913FA034E8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2DB478-EB4D-7C97-E1E8-5237342193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58B5E1-0E3B-19C4-A26F-637722A6B3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05B4E6-25C5-DFD0-E21A-2DC6E4794B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DE9F7F-2117-21BD-6B11-D7E2BF7CA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9C050-14A3-48E9-828A-5A4E34EDB98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CDD8AB-F824-1731-29B8-FB0FE7266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10AC28-0DFC-D7F8-6CFA-852A07BDE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D26-DD92-4F6E-A347-238E7C170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702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3570E-3DF7-78C7-AE08-ABFAE4800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9FF400-11A6-E6C1-255D-1037A5985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9C050-14A3-48E9-828A-5A4E34EDB98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AD37BC-CE42-834C-0E22-5029F71AC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9A5E63-A8F2-8530-5F8F-19B462072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D26-DD92-4F6E-A347-238E7C170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41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3564D5-E569-8B58-7B39-57F2099EB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9C050-14A3-48E9-828A-5A4E34EDB98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BAD73B-7F4A-143D-17AA-04389EE10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CBADFE-EA55-F828-3602-289262695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D26-DD92-4F6E-A347-238E7C170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081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AE32F-9479-1C48-95FA-E457A7D25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E90C0B-59C6-5A63-A60A-7FC265F34C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D1A652-EDB4-F41F-D954-B1448B6563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78B381-DC1F-F492-4357-BE0D7A2E1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9C050-14A3-48E9-828A-5A4E34EDB98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397859-DFBD-8A81-B74A-44B652D16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276FB0-F40E-1D7B-E364-7557F1C25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D26-DD92-4F6E-A347-238E7C170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709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C3780-5813-69B1-E471-900897E6B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1108E4-A26E-BE1C-3C4E-107F4F0F40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7BA4C6-0DDA-FAC1-73FF-F1C94280A2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7517A8-B161-31BE-7931-A6116D450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9C050-14A3-48E9-828A-5A4E34EDB98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D8FCBE-B990-EC2A-3F44-4B2777D81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5F0879-70F4-CA70-64BD-438B1A66E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D26-DD92-4F6E-A347-238E7C170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137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A8D36-D5B9-0803-5157-20CC3B0F4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1EA5CD-3706-0C22-1310-2A3E800C44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07FC04-1CD4-B481-CF1B-685944C6D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9C050-14A3-48E9-828A-5A4E34EDB98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3B9D0D-0D22-40B2-0F21-AB1127000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93F10C-04BC-4125-ADF7-23FF8FA32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D26-DD92-4F6E-A347-238E7C170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589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B4CF01-FE85-0773-6C81-A2292550A0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454743-7700-AE57-9472-A195EFAA09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37E366-A645-7533-7DF0-BC537634D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9C050-14A3-48E9-828A-5A4E34EDB98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5A0E70-8947-E943-B75D-C2506DF0B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3C8ADF-9963-6164-CFE0-BC6C9D58A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A3D26-DD92-4F6E-A347-238E7C170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066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6393BF-9FC2-B25E-B197-36890D5DC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AB4F4B-84B7-8CCB-C8E7-7A156FF010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3D3EC8-ECFE-D668-18B8-E8AED1651B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39C050-14A3-48E9-828A-5A4E34EDB98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3CEA7-52AF-D1D8-9875-A80B7C2884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1C5448-0898-D632-A315-DFA6F17365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DA3D26-DD92-4F6E-A347-238E7C170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717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alkingtherapies.hwhct.nhs.uk/" TargetMode="External"/><Relationship Id="rId13" Type="http://schemas.openxmlformats.org/officeDocument/2006/relationships/image" Target="../media/image6.gif"/><Relationship Id="rId18" Type="http://schemas.openxmlformats.org/officeDocument/2006/relationships/hyperlink" Target="https://www.youngminds.org.uk/" TargetMode="External"/><Relationship Id="rId26" Type="http://schemas.openxmlformats.org/officeDocument/2006/relationships/hyperlink" Target="https://www.childline.org.uk/" TargetMode="External"/><Relationship Id="rId3" Type="http://schemas.openxmlformats.org/officeDocument/2006/relationships/image" Target="../media/image1.png"/><Relationship Id="rId21" Type="http://schemas.openxmlformats.org/officeDocument/2006/relationships/image" Target="../media/image10.tmp"/><Relationship Id="rId7" Type="http://schemas.openxmlformats.org/officeDocument/2006/relationships/image" Target="../media/image3.jpeg"/><Relationship Id="rId12" Type="http://schemas.openxmlformats.org/officeDocument/2006/relationships/hyperlink" Target="https://www.samaritans.org/" TargetMode="External"/><Relationship Id="rId17" Type="http://schemas.openxmlformats.org/officeDocument/2006/relationships/image" Target="../media/image8.png"/><Relationship Id="rId25" Type="http://schemas.openxmlformats.org/officeDocument/2006/relationships/image" Target="../media/image12.jpeg"/><Relationship Id="rId2" Type="http://schemas.openxmlformats.org/officeDocument/2006/relationships/hyperlink" Target="https://www.place2be.org.uk/" TargetMode="External"/><Relationship Id="rId16" Type="http://schemas.openxmlformats.org/officeDocument/2006/relationships/hyperlink" Target="https://www.calm.com/" TargetMode="External"/><Relationship Id="rId20" Type="http://schemas.openxmlformats.org/officeDocument/2006/relationships/hyperlink" Target="https://safespot.org.uk/" TargetMode="External"/><Relationship Id="rId29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111.nhs.uk/" TargetMode="External"/><Relationship Id="rId11" Type="http://schemas.openxmlformats.org/officeDocument/2006/relationships/image" Target="../media/image5.png"/><Relationship Id="rId24" Type="http://schemas.openxmlformats.org/officeDocument/2006/relationships/hyperlink" Target="https://camhs.hacw.nhs.uk/" TargetMode="External"/><Relationship Id="rId5" Type="http://schemas.openxmlformats.org/officeDocument/2006/relationships/image" Target="../media/image2.png"/><Relationship Id="rId15" Type="http://schemas.openxmlformats.org/officeDocument/2006/relationships/image" Target="../media/image7.jpeg"/><Relationship Id="rId23" Type="http://schemas.openxmlformats.org/officeDocument/2006/relationships/image" Target="../media/image11.jpeg"/><Relationship Id="rId28" Type="http://schemas.openxmlformats.org/officeDocument/2006/relationships/hyperlink" Target="https://www.kooth.com/" TargetMode="External"/><Relationship Id="rId10" Type="http://schemas.openxmlformats.org/officeDocument/2006/relationships/hyperlink" Target="https://www.mind.org.uk/" TargetMode="External"/><Relationship Id="rId19" Type="http://schemas.openxmlformats.org/officeDocument/2006/relationships/image" Target="../media/image9.jpeg"/><Relationship Id="rId4" Type="http://schemas.openxmlformats.org/officeDocument/2006/relationships/hyperlink" Target="https://www.bbc.co.uk/bitesize/groups/cw9v6l8d0q6t" TargetMode="External"/><Relationship Id="rId9" Type="http://schemas.openxmlformats.org/officeDocument/2006/relationships/image" Target="../media/image4.png"/><Relationship Id="rId14" Type="http://schemas.openxmlformats.org/officeDocument/2006/relationships/hyperlink" Target="https://refuge.org.uk/" TargetMode="External"/><Relationship Id="rId22" Type="http://schemas.openxmlformats.org/officeDocument/2006/relationships/hyperlink" Target="https://relaxkids.com/learn-home/" TargetMode="External"/><Relationship Id="rId27" Type="http://schemas.openxmlformats.org/officeDocument/2006/relationships/image" Target="../media/image13.jpeg"/><Relationship Id="rId30" Type="http://schemas.openxmlformats.org/officeDocument/2006/relationships/hyperlink" Target="https://www.onside-advocacy.org.uk/yourspace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www.purpleleaf.org.uk/" TargetMode="External"/><Relationship Id="rId18" Type="http://schemas.openxmlformats.org/officeDocument/2006/relationships/image" Target="../media/image22.png"/><Relationship Id="rId3" Type="http://schemas.openxmlformats.org/officeDocument/2006/relationships/image" Target="../media/image15.jpeg"/><Relationship Id="rId7" Type="http://schemas.openxmlformats.org/officeDocument/2006/relationships/hyperlink" Target="https://talktofootsteps.co.uk/" TargetMode="External"/><Relationship Id="rId12" Type="http://schemas.openxmlformats.org/officeDocument/2006/relationships/image" Target="../media/image19.png"/><Relationship Id="rId17" Type="http://schemas.openxmlformats.org/officeDocument/2006/relationships/hyperlink" Target="https://beaconhouse.org.uk/" TargetMode="External"/><Relationship Id="rId2" Type="http://schemas.openxmlformats.org/officeDocument/2006/relationships/hyperlink" Target="https://www.beateatingdisorders.org.uk/" TargetMode="Externa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worcestershire.gov.uk/council-services/births-deaths-marriages-civil-partnerships-and-citizenship/death-registration-services/bereavement-support" TargetMode="External"/><Relationship Id="rId11" Type="http://schemas.openxmlformats.org/officeDocument/2006/relationships/hyperlink" Target="https://www.cruse.org.uk/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s://www.macmillan.org.uk/" TargetMode="External"/><Relationship Id="rId10" Type="http://schemas.openxmlformats.org/officeDocument/2006/relationships/image" Target="../media/image18.png"/><Relationship Id="rId19" Type="http://schemas.openxmlformats.org/officeDocument/2006/relationships/hyperlink" Target="https://www.barnardos.org.uk/get-support/support-for-parents-and-carers/mental-health/grief-and-loss/how-to-talk-to-your-child-about-grief" TargetMode="External"/><Relationship Id="rId4" Type="http://schemas.openxmlformats.org/officeDocument/2006/relationships/hyperlink" Target="https://seed.charity/" TargetMode="External"/><Relationship Id="rId9" Type="http://schemas.openxmlformats.org/officeDocument/2006/relationships/hyperlink" Target="https://winstonswish.org/" TargetMode="External"/><Relationship Id="rId1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  <a:extLst>
              <a:ext uri="{FF2B5EF4-FFF2-40B4-BE49-F238E27FC236}">
                <a16:creationId xmlns:a16="http://schemas.microsoft.com/office/drawing/2014/main" id="{C49B1D5B-5CD6-76B3-CEC3-48A42C6386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82" y="1125859"/>
            <a:ext cx="1586528" cy="157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25D8C5-3C29-A3B2-A719-8C94568307C8}"/>
              </a:ext>
            </a:extLst>
          </p:cNvPr>
          <p:cNvSpPr txBox="1"/>
          <p:nvPr/>
        </p:nvSpPr>
        <p:spPr>
          <a:xfrm>
            <a:off x="0" y="247951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General Mental Health and Wellbeing Resources</a:t>
            </a:r>
            <a:endParaRPr lang="en-GB" sz="24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>
            <a:hlinkClick r:id="rId4"/>
            <a:extLst>
              <a:ext uri="{FF2B5EF4-FFF2-40B4-BE49-F238E27FC236}">
                <a16:creationId xmlns:a16="http://schemas.microsoft.com/office/drawing/2014/main" id="{3D0B95CB-9436-CD2A-9B4E-1455414C2B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946" y="964510"/>
            <a:ext cx="1735645" cy="1735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hlinkClick r:id="rId6"/>
            <a:extLst>
              <a:ext uri="{FF2B5EF4-FFF2-40B4-BE49-F238E27FC236}">
                <a16:creationId xmlns:a16="http://schemas.microsoft.com/office/drawing/2014/main" id="{B8312EC2-F434-EE33-652D-21B1898674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864" y="1163362"/>
            <a:ext cx="1536793" cy="1536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hlinkClick r:id="rId8"/>
            <a:extLst>
              <a:ext uri="{FF2B5EF4-FFF2-40B4-BE49-F238E27FC236}">
                <a16:creationId xmlns:a16="http://schemas.microsoft.com/office/drawing/2014/main" id="{FBEFDE60-20A0-A5DA-4FFE-CC5264EEB5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177" y="1115583"/>
            <a:ext cx="1536793" cy="1547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hlinkClick r:id="rId10"/>
            <a:extLst>
              <a:ext uri="{FF2B5EF4-FFF2-40B4-BE49-F238E27FC236}">
                <a16:creationId xmlns:a16="http://schemas.microsoft.com/office/drawing/2014/main" id="{0E0A6788-B053-35B4-6540-E498D007A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8427" y="1091771"/>
            <a:ext cx="1547107" cy="1547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hlinkClick r:id="rId12"/>
            <a:extLst>
              <a:ext uri="{FF2B5EF4-FFF2-40B4-BE49-F238E27FC236}">
                <a16:creationId xmlns:a16="http://schemas.microsoft.com/office/drawing/2014/main" id="{38E1F718-C9D1-D444-EDC6-10FA561A98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938" y="2662690"/>
            <a:ext cx="1925722" cy="192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>
            <a:hlinkClick r:id="rId14"/>
            <a:extLst>
              <a:ext uri="{FF2B5EF4-FFF2-40B4-BE49-F238E27FC236}">
                <a16:creationId xmlns:a16="http://schemas.microsoft.com/office/drawing/2014/main" id="{CB1B9479-054D-6225-FDEA-45F3D3B2C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7928" y="4839449"/>
            <a:ext cx="161925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Amazon.com: Calm - Meditate, Sleep, Relax: Appstore for Android">
            <a:hlinkClick r:id="rId16"/>
            <a:extLst>
              <a:ext uri="{FF2B5EF4-FFF2-40B4-BE49-F238E27FC236}">
                <a16:creationId xmlns:a16="http://schemas.microsoft.com/office/drawing/2014/main" id="{CB52F364-A828-C478-F700-59E28E024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52" y="3035088"/>
            <a:ext cx="1494138" cy="149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YoungMinds | EduCare">
            <a:hlinkClick r:id="rId18"/>
            <a:extLst>
              <a:ext uri="{FF2B5EF4-FFF2-40B4-BE49-F238E27FC236}">
                <a16:creationId xmlns:a16="http://schemas.microsoft.com/office/drawing/2014/main" id="{2B8AA8D8-E244-A857-E4B5-2B8B79F00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310" y="3275360"/>
            <a:ext cx="2984362" cy="75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hlinkClick r:id="rId20"/>
            <a:extLst>
              <a:ext uri="{FF2B5EF4-FFF2-40B4-BE49-F238E27FC236}">
                <a16:creationId xmlns:a16="http://schemas.microsoft.com/office/drawing/2014/main" id="{A188BC12-1775-D3AC-6A77-9CF0A0B08CC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9" t="44801" r="26023" b="26751"/>
          <a:stretch>
            <a:fillRect/>
          </a:stretch>
        </p:blipFill>
        <p:spPr>
          <a:xfrm>
            <a:off x="5005212" y="3083526"/>
            <a:ext cx="2984362" cy="1084050"/>
          </a:xfrm>
          <a:prstGeom prst="rect">
            <a:avLst/>
          </a:prstGeom>
        </p:spPr>
      </p:pic>
      <p:pic>
        <p:nvPicPr>
          <p:cNvPr id="1076" name="Picture 52" descr="Relax Kids">
            <a:hlinkClick r:id="rId22"/>
            <a:extLst>
              <a:ext uri="{FF2B5EF4-FFF2-40B4-BE49-F238E27FC236}">
                <a16:creationId xmlns:a16="http://schemas.microsoft.com/office/drawing/2014/main" id="{6AB543DE-12C8-12ED-5667-CD02AD533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8743" y="4482510"/>
            <a:ext cx="1923939" cy="192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80" name="Picture 56" descr="Concerns raises after CHO1 CAMHS review | Anglo Celt">
            <a:hlinkClick r:id="rId24"/>
            <a:extLst>
              <a:ext uri="{FF2B5EF4-FFF2-40B4-BE49-F238E27FC236}">
                <a16:creationId xmlns:a16="http://schemas.microsoft.com/office/drawing/2014/main" id="{5832E1E1-F7CD-2B44-F613-4E8DD8A9EF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505" y="4821483"/>
            <a:ext cx="2218266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omepage - Chipping Norton School">
            <a:hlinkClick r:id="rId26"/>
            <a:extLst>
              <a:ext uri="{FF2B5EF4-FFF2-40B4-BE49-F238E27FC236}">
                <a16:creationId xmlns:a16="http://schemas.microsoft.com/office/drawing/2014/main" id="{25733242-601A-F3A5-3541-CE484BB78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443" y="4774165"/>
            <a:ext cx="2384484" cy="134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Digital mental health - Best For You">
            <a:hlinkClick r:id="rId28"/>
            <a:extLst>
              <a:ext uri="{FF2B5EF4-FFF2-40B4-BE49-F238E27FC236}">
                <a16:creationId xmlns:a16="http://schemas.microsoft.com/office/drawing/2014/main" id="{0A7151D2-A210-47FC-6FD5-D8A32EAA0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82" y="5107232"/>
            <a:ext cx="1905000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740904A-C984-2D1B-1EB2-434391FC6DD2}"/>
              </a:ext>
            </a:extLst>
          </p:cNvPr>
          <p:cNvSpPr txBox="1"/>
          <p:nvPr/>
        </p:nvSpPr>
        <p:spPr>
          <a:xfrm>
            <a:off x="589570" y="6258674"/>
            <a:ext cx="60984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hlinkClick r:id="rId30"/>
              </a:rPr>
              <a:t>YourSpace</a:t>
            </a:r>
            <a:r>
              <a:rPr lang="en-US" dirty="0">
                <a:hlinkClick r:id="rId30"/>
              </a:rPr>
              <a:t> Children and Young People's Hubs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4255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2" descr="Beat Eating Disorders - Cwm Taf Morgannwg University Health Board">
            <a:hlinkClick r:id="rId2"/>
            <a:extLst>
              <a:ext uri="{FF2B5EF4-FFF2-40B4-BE49-F238E27FC236}">
                <a16:creationId xmlns:a16="http://schemas.microsoft.com/office/drawing/2014/main" id="{916D6EBD-2D24-3E03-773C-89EDA85FB1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56" r="28442"/>
          <a:stretch>
            <a:fillRect/>
          </a:stretch>
        </p:blipFill>
        <p:spPr bwMode="auto">
          <a:xfrm>
            <a:off x="4359527" y="5153618"/>
            <a:ext cx="1610017" cy="1547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8" descr="seed logo">
            <a:hlinkClick r:id="rId4"/>
            <a:extLst>
              <a:ext uri="{FF2B5EF4-FFF2-40B4-BE49-F238E27FC236}">
                <a16:creationId xmlns:a16="http://schemas.microsoft.com/office/drawing/2014/main" id="{5878F178-2FFC-4C77-3D1F-B9CE2EB12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777" y="5278959"/>
            <a:ext cx="1600200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9A899C2-B477-3062-FD48-0AF2A8B6850E}"/>
              </a:ext>
            </a:extLst>
          </p:cNvPr>
          <p:cNvSpPr txBox="1"/>
          <p:nvPr/>
        </p:nvSpPr>
        <p:spPr>
          <a:xfrm>
            <a:off x="5674" y="4651370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Eating Disorder Resources</a:t>
            </a:r>
            <a:endParaRPr lang="en-GB" sz="24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A9165D-AD59-099E-45F2-C09A954A2B26}"/>
              </a:ext>
            </a:extLst>
          </p:cNvPr>
          <p:cNvSpPr txBox="1"/>
          <p:nvPr/>
        </p:nvSpPr>
        <p:spPr>
          <a:xfrm>
            <a:off x="0" y="49910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Illness and Bereavement Resources</a:t>
            </a:r>
            <a:endParaRPr lang="en-GB" sz="24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783A19-2C15-325A-5439-C9CBE651AAB3}"/>
              </a:ext>
            </a:extLst>
          </p:cNvPr>
          <p:cNvSpPr txBox="1"/>
          <p:nvPr/>
        </p:nvSpPr>
        <p:spPr>
          <a:xfrm>
            <a:off x="165777" y="211113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6"/>
              </a:rPr>
              <a:t>Bereavement support | Worcestershire County Council</a:t>
            </a:r>
            <a:endParaRPr lang="en-GB" dirty="0"/>
          </a:p>
        </p:txBody>
      </p:sp>
      <p:pic>
        <p:nvPicPr>
          <p:cNvPr id="8" name="Picture 2" descr="Talk to Footsteps">
            <a:hlinkClick r:id="rId7"/>
            <a:extLst>
              <a:ext uri="{FF2B5EF4-FFF2-40B4-BE49-F238E27FC236}">
                <a16:creationId xmlns:a16="http://schemas.microsoft.com/office/drawing/2014/main" id="{376D1ACE-9D88-1ED4-870D-E4AC4502E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678" y="802929"/>
            <a:ext cx="2821728" cy="959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Winston's Wish">
            <a:hlinkClick r:id="rId9"/>
            <a:extLst>
              <a:ext uri="{FF2B5EF4-FFF2-40B4-BE49-F238E27FC236}">
                <a16:creationId xmlns:a16="http://schemas.microsoft.com/office/drawing/2014/main" id="{577805C3-013D-0717-FBB7-526074D16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383" y="618263"/>
            <a:ext cx="2653214" cy="149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ruse Bereavement Support">
            <a:hlinkClick r:id="rId11"/>
            <a:extLst>
              <a:ext uri="{FF2B5EF4-FFF2-40B4-BE49-F238E27FC236}">
                <a16:creationId xmlns:a16="http://schemas.microsoft.com/office/drawing/2014/main" id="{95C09AD6-9ABD-5C76-00F5-040B00F78C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95" b="5290"/>
          <a:stretch>
            <a:fillRect/>
          </a:stretch>
        </p:blipFill>
        <p:spPr bwMode="auto">
          <a:xfrm>
            <a:off x="6490377" y="802929"/>
            <a:ext cx="2441386" cy="886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>
            <a:hlinkClick r:id="rId13"/>
            <a:extLst>
              <a:ext uri="{FF2B5EF4-FFF2-40B4-BE49-F238E27FC236}">
                <a16:creationId xmlns:a16="http://schemas.microsoft.com/office/drawing/2014/main" id="{08DDF190-1BBD-5112-8F5C-B96E03F92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416" y="3551813"/>
            <a:ext cx="3157115" cy="62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8" descr="Macmillan Cancer Support - Home">
            <a:extLst>
              <a:ext uri="{FF2B5EF4-FFF2-40B4-BE49-F238E27FC236}">
                <a16:creationId xmlns:a16="http://schemas.microsoft.com/office/drawing/2014/main" id="{705D6FC0-4F50-F6AD-FFBF-8792152FDF9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827131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4" descr="Charity Websites – Teldoc">
            <a:hlinkClick r:id="rId15"/>
            <a:extLst>
              <a:ext uri="{FF2B5EF4-FFF2-40B4-BE49-F238E27FC236}">
                <a16:creationId xmlns:a16="http://schemas.microsoft.com/office/drawing/2014/main" id="{989E5DAE-F873-FAB2-E7FE-0369BBD73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0203" y="498281"/>
            <a:ext cx="2437324" cy="1626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9DDF750-6318-69BA-AA2E-7D3A206496AF}"/>
              </a:ext>
            </a:extLst>
          </p:cNvPr>
          <p:cNvSpPr txBox="1"/>
          <p:nvPr/>
        </p:nvSpPr>
        <p:spPr>
          <a:xfrm>
            <a:off x="0" y="2544516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Trauma Resources</a:t>
            </a:r>
            <a:endParaRPr lang="en-GB" sz="24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Picture 16">
            <a:hlinkClick r:id="rId17"/>
            <a:extLst>
              <a:ext uri="{FF2B5EF4-FFF2-40B4-BE49-F238E27FC236}">
                <a16:creationId xmlns:a16="http://schemas.microsoft.com/office/drawing/2014/main" id="{F53B1E61-64A5-5FB2-B266-EE6D394DD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703" y="3141262"/>
            <a:ext cx="28575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98926F5-50E1-6174-A01A-3ECCCB6ECD4D}"/>
              </a:ext>
            </a:extLst>
          </p:cNvPr>
          <p:cNvSpPr txBox="1"/>
          <p:nvPr/>
        </p:nvSpPr>
        <p:spPr>
          <a:xfrm>
            <a:off x="6801853" y="211556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19"/>
              </a:rPr>
              <a:t>How to talk to your child about grief | Barnardo's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71800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37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Amy Graver</dc:creator>
  <cp:lastModifiedBy>Claire Edwards</cp:lastModifiedBy>
  <cp:revision>2</cp:revision>
  <dcterms:created xsi:type="dcterms:W3CDTF">2025-09-03T10:50:48Z</dcterms:created>
  <dcterms:modified xsi:type="dcterms:W3CDTF">2025-09-07T08:10:04Z</dcterms:modified>
</cp:coreProperties>
</file>