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90F1F25-07B4-464C-9EB0-3C0C5DF041FA}" v="5" dt="2025-08-30T15:56:39.50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9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ire Edwards" userId="016f6d78-6149-4a50-ba99-f7e524a9ce63" providerId="ADAL" clId="{E90F1F25-07B4-464C-9EB0-3C0C5DF041FA}"/>
    <pc:docChg chg="modSld">
      <pc:chgData name="Claire Edwards" userId="016f6d78-6149-4a50-ba99-f7e524a9ce63" providerId="ADAL" clId="{E90F1F25-07B4-464C-9EB0-3C0C5DF041FA}" dt="2025-08-30T15:57:42.640" v="41" actId="113"/>
      <pc:docMkLst>
        <pc:docMk/>
      </pc:docMkLst>
      <pc:sldChg chg="addSp delSp modSp mod">
        <pc:chgData name="Claire Edwards" userId="016f6d78-6149-4a50-ba99-f7e524a9ce63" providerId="ADAL" clId="{E90F1F25-07B4-464C-9EB0-3C0C5DF041FA}" dt="2025-08-30T15:57:42.640" v="41" actId="113"/>
        <pc:sldMkLst>
          <pc:docMk/>
          <pc:sldMk cId="0" sldId="263"/>
        </pc:sldMkLst>
        <pc:spChg chg="mod">
          <ac:chgData name="Claire Edwards" userId="016f6d78-6149-4a50-ba99-f7e524a9ce63" providerId="ADAL" clId="{E90F1F25-07B4-464C-9EB0-3C0C5DF041FA}" dt="2025-08-30T15:54:25.572" v="15" actId="20577"/>
          <ac:spMkLst>
            <pc:docMk/>
            <pc:sldMk cId="0" sldId="263"/>
            <ac:spMk id="5" creationId="{6E4ABCF0-6AC8-F1BB-150F-AF41CDC9BE58}"/>
          </ac:spMkLst>
        </pc:spChg>
        <pc:spChg chg="add mod">
          <ac:chgData name="Claire Edwards" userId="016f6d78-6149-4a50-ba99-f7e524a9ce63" providerId="ADAL" clId="{E90F1F25-07B4-464C-9EB0-3C0C5DF041FA}" dt="2025-08-30T15:54:20.407" v="2" actId="1076"/>
          <ac:spMkLst>
            <pc:docMk/>
            <pc:sldMk cId="0" sldId="263"/>
            <ac:spMk id="7" creationId="{EDFF2DC0-4135-049B-00E6-83C309513643}"/>
          </ac:spMkLst>
        </pc:spChg>
        <pc:spChg chg="add del mod">
          <ac:chgData name="Claire Edwards" userId="016f6d78-6149-4a50-ba99-f7e524a9ce63" providerId="ADAL" clId="{E90F1F25-07B4-464C-9EB0-3C0C5DF041FA}" dt="2025-08-30T15:56:31.925" v="25"/>
          <ac:spMkLst>
            <pc:docMk/>
            <pc:sldMk cId="0" sldId="263"/>
            <ac:spMk id="11" creationId="{C1132C4A-B736-587E-EC29-1452F4CA48D2}"/>
          </ac:spMkLst>
        </pc:spChg>
        <pc:spChg chg="add del mod">
          <ac:chgData name="Claire Edwards" userId="016f6d78-6149-4a50-ba99-f7e524a9ce63" providerId="ADAL" clId="{E90F1F25-07B4-464C-9EB0-3C0C5DF041FA}" dt="2025-08-30T15:56:31.926" v="27"/>
          <ac:spMkLst>
            <pc:docMk/>
            <pc:sldMk cId="0" sldId="263"/>
            <ac:spMk id="12" creationId="{CBCB6DBD-2451-5B4F-333E-8E9623163C0F}"/>
          </ac:spMkLst>
        </pc:spChg>
        <pc:spChg chg="add mod">
          <ac:chgData name="Claire Edwards" userId="016f6d78-6149-4a50-ba99-f7e524a9ce63" providerId="ADAL" clId="{E90F1F25-07B4-464C-9EB0-3C0C5DF041FA}" dt="2025-08-30T15:57:42.640" v="41" actId="113"/>
          <ac:spMkLst>
            <pc:docMk/>
            <pc:sldMk cId="0" sldId="263"/>
            <ac:spMk id="13" creationId="{6DCC54B6-2CC3-B506-5340-95A13CBD94D2}"/>
          </ac:spMkLst>
        </pc:spChg>
        <pc:picChg chg="add mod">
          <ac:chgData name="Claire Edwards" userId="016f6d78-6149-4a50-ba99-f7e524a9ce63" providerId="ADAL" clId="{E90F1F25-07B4-464C-9EB0-3C0C5DF041FA}" dt="2025-08-30T15:54:47.277" v="17" actId="1076"/>
          <ac:picMkLst>
            <pc:docMk/>
            <pc:sldMk cId="0" sldId="263"/>
            <ac:picMk id="8" creationId="{442D433E-10ED-20AC-96A4-C3D42EFB858C}"/>
          </ac:picMkLst>
        </pc:picChg>
        <pc:picChg chg="add mod">
          <ac:chgData name="Claire Edwards" userId="016f6d78-6149-4a50-ba99-f7e524a9ce63" providerId="ADAL" clId="{E90F1F25-07B4-464C-9EB0-3C0C5DF041FA}" dt="2025-08-30T15:55:37.687" v="20" actId="1076"/>
          <ac:picMkLst>
            <pc:docMk/>
            <pc:sldMk cId="0" sldId="263"/>
            <ac:picMk id="10" creationId="{8BA29BE8-3DBD-6F35-4FAA-1B4E67D1E2CC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3FCAF9A-7952-4151-8050-BD8392CEB174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A66E921-AF8F-4097-A25F-765419C1E3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72808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4339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554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532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74723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2252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8/30/2025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92CB76A-80F5-4C0C-8095-B190A94D91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921687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331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7539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4584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545924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55512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328333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54562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72664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2412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1E4AD037-D916-021B-2F8A-A19BA0B6D330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FC09F46E-273D-54E3-8C4D-651579DECDA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B8CB8A9-ED1C-4C54-87DC-4D0B99E4678F}" type="datetime1">
              <a:rPr lang="en-GB"/>
              <a:pPr lvl="0"/>
              <a:t>30/08/2025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858F260-F85C-E002-5CD7-10B7B2B1C44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DB3713A-E91A-449D-9E0F-85A3FC2FEC6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54C3CBF-0A85-4480-89A4-2A63EC4B344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0717194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527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mailto:dyspraxia@dyspraxiafoundation.org.uk" TargetMode="External"/><Relationship Id="rId3" Type="http://schemas.openxmlformats.org/officeDocument/2006/relationships/hyperlink" Target="https://www.dyspraxia-ed.co.uk/dyspraxia-training/parents/" TargetMode="External"/><Relationship Id="rId7" Type="http://schemas.openxmlformats.org/officeDocument/2006/relationships/hyperlink" Target="http://www.dyspraxiafoundation.org.uk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hyperlink" Target="https://www.youtube.com/playlist?list=PLD8mTjvtwF2aSNCaoPzf4MODftKwGW_J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ECD92E-44AB-85E2-7EBD-CEBD2EF9DC0D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0" y="177800"/>
            <a:ext cx="2370138" cy="849313"/>
          </a:xfrm>
        </p:spPr>
        <p:txBody>
          <a:bodyPr anchor="ctr">
            <a:normAutofit fontScale="90000"/>
          </a:bodyPr>
          <a:lstStyle/>
          <a:p>
            <a:pPr lvl="0"/>
            <a:r>
              <a:rPr lang="en-GB" b="1" dirty="0">
                <a:solidFill>
                  <a:schemeClr val="accent2"/>
                </a:solidFill>
                <a:latin typeface="Century Gothic" pitchFamily="34"/>
                <a:cs typeface="Calibri"/>
              </a:rPr>
              <a:t>Dyspraxia</a:t>
            </a:r>
          </a:p>
        </p:txBody>
      </p:sp>
      <p:pic>
        <p:nvPicPr>
          <p:cNvPr id="4" name="Picture 8" descr="A logo with blue and green text&#10;&#10;Description automatically generated">
            <a:extLst>
              <a:ext uri="{FF2B5EF4-FFF2-40B4-BE49-F238E27FC236}">
                <a16:creationId xmlns:a16="http://schemas.microsoft.com/office/drawing/2014/main" id="{B3CF0E5A-AC08-33C5-ABAC-BD55BE1B5C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640" y="1126668"/>
            <a:ext cx="2873831" cy="1270906"/>
          </a:xfrm>
          <a:prstGeom prst="rect">
            <a:avLst/>
          </a:prstGeom>
          <a:noFill/>
          <a:ln cap="rnd">
            <a:noFill/>
          </a:ln>
        </p:spPr>
      </p:pic>
      <p:sp>
        <p:nvSpPr>
          <p:cNvPr id="5" name="TextBox 9">
            <a:extLst>
              <a:ext uri="{FF2B5EF4-FFF2-40B4-BE49-F238E27FC236}">
                <a16:creationId xmlns:a16="http://schemas.microsoft.com/office/drawing/2014/main" id="{6E4ABCF0-6AC8-F1BB-150F-AF41CDC9BE58}"/>
              </a:ext>
            </a:extLst>
          </p:cNvPr>
          <p:cNvSpPr txBox="1"/>
          <p:nvPr/>
        </p:nvSpPr>
        <p:spPr>
          <a:xfrm>
            <a:off x="3445331" y="1186543"/>
            <a:ext cx="6417131" cy="1569660"/>
          </a:xfrm>
          <a:prstGeom prst="rect">
            <a:avLst/>
          </a:prstGeom>
          <a:noFill/>
          <a:ln cap="rnd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Dyspraxia Education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 is a charity that provides specialist advice about dyspraxia and support for families, schools and professionals through our helpline. Face to face support for local families and schools. Self-help workshops for parent/carers. 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b="1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itchFamily="34"/>
                <a:ea typeface="+mn-ea"/>
                <a:cs typeface="Segoe UI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Parents - Dyspraxia Ed (dyspraxia-ed.co.uk)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 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DFF2DC0-4135-049B-00E6-83C309513643}"/>
              </a:ext>
            </a:extLst>
          </p:cNvPr>
          <p:cNvSpPr txBox="1"/>
          <p:nvPr/>
        </p:nvSpPr>
        <p:spPr>
          <a:xfrm>
            <a:off x="3253471" y="2949761"/>
            <a:ext cx="64171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The Occupational Therapy service have created a series of YouTube videos parents can access offering a range of support for various physical and sensory needs – including dyspraxia. 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 pitchFamily="34"/>
              <a:ea typeface="+mn-ea"/>
              <a:cs typeface="Segoe UI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 pitchFamily="34"/>
              <a:ea typeface="+mn-ea"/>
              <a:cs typeface="Segoe UI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Worcestershire Children's Therapy Services - YouTube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 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42D433E-10ED-20AC-96A4-C3D42EFB85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1523" y="3150219"/>
            <a:ext cx="2901948" cy="82303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BA29BE8-3DBD-6F35-4FAA-1B4E67D1E2C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0439" y="4974086"/>
            <a:ext cx="2116086" cy="97934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DCC54B6-2CC3-B506-5340-95A13CBD94D2}"/>
              </a:ext>
            </a:extLst>
          </p:cNvPr>
          <p:cNvSpPr txBox="1"/>
          <p:nvPr/>
        </p:nvSpPr>
        <p:spPr>
          <a:xfrm>
            <a:off x="2934929" y="4675239"/>
            <a:ext cx="641713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None/>
            </a:pPr>
            <a:r>
              <a:rPr lang="en-US" sz="1600" b="0" i="0" dirty="0">
                <a:effectLst/>
                <a:latin typeface="Century Gothic" panose="020B0502020202020204" pitchFamily="34" charset="0"/>
              </a:rPr>
              <a:t>Dyspraxia Foundation is a registered charity that supports individuals and families affected by developmental Dyspraxia. They have a public Help line and provide advice to individuals, teachers and professionals. </a:t>
            </a:r>
          </a:p>
          <a:p>
            <a:pPr algn="l">
              <a:buNone/>
            </a:pPr>
            <a:r>
              <a:rPr lang="en-US" sz="1600" b="0" i="0" dirty="0">
                <a:effectLst/>
                <a:latin typeface="Century Gothic" panose="020B0502020202020204" pitchFamily="34" charset="0"/>
              </a:rPr>
              <a:t> </a:t>
            </a:r>
          </a:p>
          <a:p>
            <a:pPr algn="l">
              <a:buNone/>
            </a:pPr>
            <a:r>
              <a:rPr lang="en-US" sz="1600" b="0" i="0" dirty="0">
                <a:effectLst/>
                <a:latin typeface="Century Gothic" panose="020B0502020202020204" pitchFamily="34" charset="0"/>
              </a:rPr>
              <a:t>Web: </a:t>
            </a:r>
            <a:r>
              <a:rPr lang="en-US" sz="1600" b="1" i="0" dirty="0">
                <a:effectLst/>
                <a:latin typeface="Century Gothic" panose="020B0502020202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www.dyspraxiafoundation.org.uk</a:t>
            </a:r>
            <a:endParaRPr lang="en-US" sz="1600" b="1" i="0" dirty="0">
              <a:effectLst/>
              <a:latin typeface="Century Gothic" panose="020B0502020202020204" pitchFamily="34" charset="0"/>
            </a:endParaRPr>
          </a:p>
          <a:p>
            <a:pPr algn="l">
              <a:buNone/>
            </a:pPr>
            <a:r>
              <a:rPr lang="en-US" sz="1600" b="0" i="0" dirty="0">
                <a:effectLst/>
                <a:latin typeface="Century Gothic" panose="020B0502020202020204" pitchFamily="34" charset="0"/>
              </a:rPr>
              <a:t> </a:t>
            </a:r>
          </a:p>
          <a:p>
            <a:pPr algn="l">
              <a:buNone/>
            </a:pPr>
            <a:r>
              <a:rPr lang="en-US" sz="1600" b="0" i="0" dirty="0">
                <a:effectLst/>
                <a:latin typeface="Century Gothic" panose="020B0502020202020204" pitchFamily="34" charset="0"/>
              </a:rPr>
              <a:t>Email: </a:t>
            </a:r>
            <a:r>
              <a:rPr lang="en-US" sz="1600" b="1" i="0" dirty="0">
                <a:effectLst/>
                <a:latin typeface="Century Gothic" panose="020B050202020202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dyspraxia@dyspraxiafoundation.org.uk</a:t>
            </a:r>
            <a:endParaRPr lang="en-US" sz="1600" b="1" i="0" dirty="0">
              <a:effectLst/>
              <a:latin typeface="Century Gothic" panose="020B0502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139</Words>
  <Application>Microsoft Office PowerPoint</Application>
  <PresentationFormat>Widescreen</PresentationFormat>
  <Paragraphs>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Century Gothic</vt:lpstr>
      <vt:lpstr>Trebuchet MS</vt:lpstr>
      <vt:lpstr>Wingdings 3</vt:lpstr>
      <vt:lpstr>Facet</vt:lpstr>
      <vt:lpstr>Dyspraxia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Claire Edwards</dc:creator>
  <cp:lastModifiedBy>Claire Edwards</cp:lastModifiedBy>
  <cp:revision>1</cp:revision>
  <dcterms:created xsi:type="dcterms:W3CDTF">2025-08-30T15:45:34Z</dcterms:created>
  <dcterms:modified xsi:type="dcterms:W3CDTF">2025-08-30T15:57:44Z</dcterms:modified>
</cp:coreProperties>
</file>