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92274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03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598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677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06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429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12039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03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559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909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8953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687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535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1300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17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709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97503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74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orcestershire.gov.uk/council-services/childrens-services/virtual-family-hub" TargetMode="External"/><Relationship Id="rId3" Type="http://schemas.openxmlformats.org/officeDocument/2006/relationships/hyperlink" Target="https://www.worcestershire.gov.uk/sendiass" TargetMode="External"/><Relationship Id="rId7" Type="http://schemas.openxmlformats.org/officeDocument/2006/relationships/hyperlink" Target="https://www.worcestershire.gov.uk/sites/default/files/2022-10/SEND_Parent_Carer_Graduated_Response_Guidance_Final_Fully_accessible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orcestershire.gov.uk/council-services/childrens-services/send-local-offer" TargetMode="External"/><Relationship Id="rId11" Type="http://schemas.openxmlformats.org/officeDocument/2006/relationships/image" Target="../media/image4.png"/><Relationship Id="rId5" Type="http://schemas.openxmlformats.org/officeDocument/2006/relationships/hyperlink" Target="https://www.worcestershire.gov.uk/council-services/childrens-services/send-local-offer/send-health-and-wellbeing/health-services" TargetMode="External"/><Relationship Id="rId10" Type="http://schemas.openxmlformats.org/officeDocument/2006/relationships/hyperlink" Target="https://www.bbc.co.uk/bitesize/groups/c5vpkq13gpxt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9E98C43-F754-4882-ACCD-29AC384CDE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0" y="815975"/>
            <a:ext cx="9710738" cy="5226050"/>
          </a:xfrm>
        </p:spPr>
        <p:txBody>
          <a:bodyPr/>
          <a:lstStyle/>
          <a:p>
            <a:pPr lvl="0">
              <a:buNone/>
            </a:pPr>
            <a:endParaRPr lang="en-GB" sz="1100" dirty="0">
              <a:latin typeface="Arial"/>
              <a:cs typeface="Arial"/>
            </a:endParaRPr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3" name="Title 8">
            <a:extLst>
              <a:ext uri="{FF2B5EF4-FFF2-40B4-BE49-F238E27FC236}">
                <a16:creationId xmlns:a16="http://schemas.microsoft.com/office/drawing/2014/main" id="{C8BB73E7-1D6B-54AA-BBCF-1DE42230738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93663"/>
            <a:ext cx="9705975" cy="1320800"/>
          </a:xfrm>
        </p:spPr>
        <p:txBody>
          <a:bodyPr/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</a:rPr>
              <a:t>General support and SEND information</a:t>
            </a:r>
          </a:p>
        </p:txBody>
      </p:sp>
      <p:pic>
        <p:nvPicPr>
          <p:cNvPr id="5" name="Picture 9" descr="A logo for a company&#10;&#10;Description automatically generated">
            <a:extLst>
              <a:ext uri="{FF2B5EF4-FFF2-40B4-BE49-F238E27FC236}">
                <a16:creationId xmlns:a16="http://schemas.microsoft.com/office/drawing/2014/main" id="{1B82D0B6-600D-7AAD-663D-5A0BB4E1E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35" y="731593"/>
            <a:ext cx="2209803" cy="1057275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6" name="TextBox 10">
            <a:extLst>
              <a:ext uri="{FF2B5EF4-FFF2-40B4-BE49-F238E27FC236}">
                <a16:creationId xmlns:a16="http://schemas.microsoft.com/office/drawing/2014/main" id="{49DB2311-E14E-9766-1758-DD5863BCF47A}"/>
              </a:ext>
            </a:extLst>
          </p:cNvPr>
          <p:cNvSpPr txBox="1"/>
          <p:nvPr/>
        </p:nvSpPr>
        <p:spPr>
          <a:xfrm>
            <a:off x="2497016" y="726829"/>
            <a:ext cx="9487631" cy="107721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SENDIASS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Herefordshire and Worcestershire - The Special Educational Needs and Disabilities (SEND) Information, Advice and Support Service (IASS) covering Herefordshire and Worcestershire.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Welcome to SENDIASS Herefordshire and Worcestershire | Worcestershire County Council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</p:txBody>
      </p:sp>
      <p:pic>
        <p:nvPicPr>
          <p:cNvPr id="7" name="Picture 11" descr="A purple sign with white text&#10;&#10;Description automatically generated">
            <a:extLst>
              <a:ext uri="{FF2B5EF4-FFF2-40B4-BE49-F238E27FC236}">
                <a16:creationId xmlns:a16="http://schemas.microsoft.com/office/drawing/2014/main" id="{959528C1-5A03-E6E3-3A8C-FC7C33339D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99" y="2152031"/>
            <a:ext cx="2096929" cy="561917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99CE0B66-463A-C3A9-29ED-599B15EE14FA}"/>
              </a:ext>
            </a:extLst>
          </p:cNvPr>
          <p:cNvSpPr txBox="1"/>
          <p:nvPr/>
        </p:nvSpPr>
        <p:spPr>
          <a:xfrm>
            <a:off x="2295729" y="1887413"/>
            <a:ext cx="9724826" cy="107721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Health services for children and young people with SEND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Links to the relevant information on NHS websites, to help you understand who all the different professionals are.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Health services for children and young people with SEND | Worcestershire County Council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D6C92795-EE46-A433-03A2-8CDE4C7429B5}"/>
              </a:ext>
            </a:extLst>
          </p:cNvPr>
          <p:cNvSpPr txBox="1"/>
          <p:nvPr/>
        </p:nvSpPr>
        <p:spPr>
          <a:xfrm>
            <a:off x="368174" y="2924488"/>
            <a:ext cx="10328029" cy="2062100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SEND Local Offer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 provides information about provision families can expect to be available across education, health and social care for children and young people who have a Special Educational Need (SEN) or are disabled, including those who do not have Education, Health and Care (EHC) plans.  </a:t>
            </a: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SEND Local Offer | Worcestershire County Council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+mn-ea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The Graduated Response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tells you about this support, and what anyone can expect to receive if a child or young person needs more help to reach their full potential.  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SEND Graduated Response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Trebuchet MS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11" name="TextBox 15">
            <a:extLst>
              <a:ext uri="{FF2B5EF4-FFF2-40B4-BE49-F238E27FC236}">
                <a16:creationId xmlns:a16="http://schemas.microsoft.com/office/drawing/2014/main" id="{FBF98BB9-B037-069F-72B2-1049509B03E2}"/>
              </a:ext>
            </a:extLst>
          </p:cNvPr>
          <p:cNvSpPr txBox="1"/>
          <p:nvPr/>
        </p:nvSpPr>
        <p:spPr>
          <a:xfrm>
            <a:off x="3211391" y="4848587"/>
            <a:ext cx="7866180" cy="830997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2100B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The virtual family hub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2100B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has been developed to give you a range of different types of resources to help to support you and your family.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2100B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Virtual Family Hub | Worcestershire County Council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</p:txBody>
      </p:sp>
      <p:pic>
        <p:nvPicPr>
          <p:cNvPr id="12" name="Picture 16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DB941C10-0E35-5CB9-E86C-C63F0C490F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830" y="5724162"/>
            <a:ext cx="2857500" cy="638178"/>
          </a:xfrm>
          <a:prstGeom prst="rect">
            <a:avLst/>
          </a:prstGeom>
          <a:noFill/>
          <a:ln cap="rnd">
            <a:noFill/>
          </a:ln>
        </p:spPr>
      </p:pic>
      <p:sp>
        <p:nvSpPr>
          <p:cNvPr id="13" name="TextBox 17">
            <a:extLst>
              <a:ext uri="{FF2B5EF4-FFF2-40B4-BE49-F238E27FC236}">
                <a16:creationId xmlns:a16="http://schemas.microsoft.com/office/drawing/2014/main" id="{B747D5C2-6B50-F9E6-6193-A485962BFEC2}"/>
              </a:ext>
            </a:extLst>
          </p:cNvPr>
          <p:cNvSpPr txBox="1"/>
          <p:nvPr/>
        </p:nvSpPr>
        <p:spPr>
          <a:xfrm>
            <a:off x="3411416" y="5663574"/>
            <a:ext cx="6295296" cy="1077218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</a:rPr>
              <a:t>Activities, advice and personal stories about parenting and special educational needs and disabilities to help you support your family. 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GB" sz="16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Segoe UI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SEND tips and advice - BBC Parents' Toolkit - BBC Bitesize</a:t>
            </a:r>
            <a:r>
              <a:rPr kumimoji="0" lang="en-GB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 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4CBABA1-BE3E-CE3F-8171-E9B4497C012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3830" y="4897372"/>
            <a:ext cx="2524125" cy="7334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246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Trebuchet MS</vt:lpstr>
      <vt:lpstr>Wingdings 3</vt:lpstr>
      <vt:lpstr>Facet</vt:lpstr>
      <vt:lpstr>General support and SEND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2025-08-30T14:24:14Z</dcterms:created>
  <dcterms:modified xsi:type="dcterms:W3CDTF">2025-08-30T14:25:57Z</dcterms:modified>
</cp:coreProperties>
</file>