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1" r:id="rId3"/>
    <p:sldId id="258" r:id="rId4"/>
    <p:sldId id="257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281548-C535-47E5-BC22-B2FB46D12FF5}" v="862" dt="2021-02-09T11:26:07.333"/>
    <p1510:client id="{70C8F0CB-F4DC-F7C4-F102-F2154EAD7372}" v="36" dt="2021-02-10T10:16:21.673"/>
    <p1510:client id="{7D0639EA-A11B-7F2B-9B58-525DCB94D618}" v="1532" dt="2021-02-10T09:26:24.8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tableStyles" Target="tableStyles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theme" Target="theme/theme1.xml" Id="rId12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viewProps" Target="viewProps.xml" Id="rId11" /><Relationship Type="http://schemas.openxmlformats.org/officeDocument/2006/relationships/slide" Target="slides/slide4.xml" Id="rId5" /><Relationship Type="http://schemas.microsoft.com/office/2015/10/relationships/revisionInfo" Target="revisionInfo.xml" Id="rId15" /><Relationship Type="http://schemas.openxmlformats.org/officeDocument/2006/relationships/presProps" Target="presProps.xml" Id="rId10" /><Relationship Type="http://schemas.openxmlformats.org/officeDocument/2006/relationships/slide" Target="slides/slide3.xml" Id="rId4" /><Relationship Type="http://schemas.openxmlformats.org/officeDocument/2006/relationships/slide" Target="slides/slide8.xml" Id="rId9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21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250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205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26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360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02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44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33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938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030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968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388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Protective clothing AND FACTS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5368" y="4074718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"/>
              </a:rPr>
              <a:t>From the English civil war</a:t>
            </a: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5C55F0BA-7D8B-4753-AB68-D54E59A24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B8DD56-7197-4F4C-892E-4366B9BFA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524" y="4081486"/>
            <a:ext cx="10464734" cy="1314159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/>
              <a:t>Roundhead                             Cavaliers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5EB5983B-4E2D-4E78-A5E7-A7A00F17CC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91" b="10232"/>
          <a:stretch/>
        </p:blipFill>
        <p:spPr>
          <a:xfrm>
            <a:off x="2733778" y="166651"/>
            <a:ext cx="6777732" cy="3733675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952995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62FBF6-C9D6-4748-97A8-D257D7EFB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FACT ABOUT THE ROUNDHEADS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1FCEA-640D-4BB7-9DE3-92803E09E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400">
                <a:solidFill>
                  <a:srgbClr val="000000"/>
                </a:solidFill>
                <a:cs typeface="Calibri"/>
              </a:rPr>
              <a:t>. Many of the Roundheads shaved off there hair.</a:t>
            </a:r>
          </a:p>
          <a:p>
            <a:pPr marL="0" indent="0">
              <a:buNone/>
            </a:pPr>
            <a:r>
              <a:rPr lang="en-GB" sz="2400">
                <a:solidFill>
                  <a:srgbClr val="000000"/>
                </a:solidFill>
                <a:cs typeface="Calibri"/>
              </a:rPr>
              <a:t>. They called themselves The New Model Army.</a:t>
            </a:r>
          </a:p>
          <a:p>
            <a:pPr marL="0" indent="0">
              <a:buNone/>
            </a:pPr>
            <a:r>
              <a:rPr lang="en-GB" sz="2400">
                <a:solidFill>
                  <a:srgbClr val="000000"/>
                </a:solidFill>
                <a:cs typeface="Calibri"/>
              </a:rPr>
              <a:t>. They spent lots of time training because they cared about the English Civil War.</a:t>
            </a:r>
          </a:p>
          <a:p>
            <a:pPr marL="0" indent="0">
              <a:buNone/>
            </a:pPr>
            <a:r>
              <a:rPr lang="en-GB" sz="2400">
                <a:solidFill>
                  <a:srgbClr val="000000"/>
                </a:solidFill>
                <a:cs typeface="Calibri"/>
              </a:rPr>
              <a:t>. They wore simple practical clothing in battle, along with metal helmets and breastplates.</a:t>
            </a:r>
          </a:p>
          <a:p>
            <a:pPr marL="0" indent="0">
              <a:buNone/>
            </a:pPr>
            <a:r>
              <a:rPr lang="en-GB" sz="2400">
                <a:solidFill>
                  <a:srgbClr val="000000"/>
                </a:solidFill>
                <a:cs typeface="Calibri"/>
              </a:rPr>
              <a:t>. The Army included farmer but also recruited from the tuns and contained merchant shopkeepers too.</a:t>
            </a:r>
          </a:p>
        </p:txBody>
      </p:sp>
    </p:spTree>
    <p:extLst>
      <p:ext uri="{BB962C8B-B14F-4D97-AF65-F5344CB8AC3E}">
        <p14:creationId xmlns:p14="http://schemas.microsoft.com/office/powerpoint/2010/main" val="2964658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B4A66D0-E28A-40BF-908A-3413D285C6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834" b="12576"/>
          <a:stretch/>
        </p:blipFill>
        <p:spPr>
          <a:xfrm>
            <a:off x="6911702" y="643467"/>
            <a:ext cx="4148450" cy="5571066"/>
          </a:xfrm>
          <a:prstGeom prst="rect">
            <a:avLst/>
          </a:prstGeom>
        </p:spPr>
      </p:pic>
      <p:pic>
        <p:nvPicPr>
          <p:cNvPr id="3" name="Picture 3" descr="A group of people riding horses&#10;&#10;Description automatically generated">
            <a:extLst>
              <a:ext uri="{FF2B5EF4-FFF2-40B4-BE49-F238E27FC236}">
                <a16:creationId xmlns:a16="http://schemas.microsoft.com/office/drawing/2014/main" id="{2610896C-DE69-4FC1-BDBA-93D7BDB86F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87" r="6268" b="1"/>
          <a:stretch/>
        </p:blipFill>
        <p:spPr>
          <a:xfrm>
            <a:off x="641180" y="1353446"/>
            <a:ext cx="5129784" cy="4151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667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ndoor, floor&#10;&#10;Description automatically generated">
            <a:extLst>
              <a:ext uri="{FF2B5EF4-FFF2-40B4-BE49-F238E27FC236}">
                <a16:creationId xmlns:a16="http://schemas.microsoft.com/office/drawing/2014/main" id="{BD9C2EF6-1899-4D52-8481-143E7191DC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40" r="-2" b="20052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pic>
        <p:nvPicPr>
          <p:cNvPr id="3" name="Picture 3" descr="A picture containing helmet, headdress&#10;&#10;Description automatically generated">
            <a:extLst>
              <a:ext uri="{FF2B5EF4-FFF2-40B4-BE49-F238E27FC236}">
                <a16:creationId xmlns:a16="http://schemas.microsoft.com/office/drawing/2014/main" id="{5E9464DE-EA1C-4D4B-A78A-B953AC97BA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53" r="22887" b="-1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43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CDB8E6-515F-4FB1-A994-0B46E5CE3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FACTS ABOUT THE CAVALIERS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2196D-8D7D-4B76-8ABA-188F07C21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>
                <a:solidFill>
                  <a:srgbClr val="000000"/>
                </a:solidFill>
                <a:cs typeface="Calibri"/>
              </a:rPr>
              <a:t>They supported the king as they belived he was choosen by god </a:t>
            </a:r>
          </a:p>
          <a:p>
            <a:r>
              <a:rPr lang="en-GB" sz="2400">
                <a:solidFill>
                  <a:srgbClr val="000000"/>
                </a:solidFill>
                <a:cs typeface="Calibri"/>
              </a:rPr>
              <a:t>They called themselves the royalists </a:t>
            </a:r>
          </a:p>
          <a:p>
            <a:r>
              <a:rPr lang="en-GB" sz="2400">
                <a:solidFill>
                  <a:srgbClr val="000000"/>
                </a:solidFill>
                <a:cs typeface="Calibri"/>
              </a:rPr>
              <a:t>Most the army are landowners so are rich </a:t>
            </a:r>
          </a:p>
          <a:p>
            <a:r>
              <a:rPr lang="en-GB" sz="2400">
                <a:solidFill>
                  <a:srgbClr val="000000"/>
                </a:solidFill>
                <a:cs typeface="Calibri"/>
              </a:rPr>
              <a:t>They didn’t care as much about the battle as the roundheads </a:t>
            </a:r>
          </a:p>
          <a:p>
            <a:r>
              <a:rPr lang="en-GB" sz="2400">
                <a:solidFill>
                  <a:srgbClr val="000000"/>
                </a:solidFill>
                <a:cs typeface="Calibri"/>
              </a:rPr>
              <a:t>They had long hair and wipsy moustache </a:t>
            </a:r>
          </a:p>
          <a:p>
            <a:r>
              <a:rPr lang="en-GB" sz="2400">
                <a:solidFill>
                  <a:srgbClr val="000000"/>
                </a:solidFill>
                <a:cs typeface="Calibri"/>
              </a:rPr>
              <a:t>They wore expensive silk clothes to battle and wore a feather in their hats </a:t>
            </a:r>
          </a:p>
          <a:p>
            <a:r>
              <a:rPr lang="en-GB" sz="2400">
                <a:solidFill>
                  <a:srgbClr val="000000"/>
                </a:solidFill>
                <a:cs typeface="Calibri"/>
              </a:rPr>
              <a:t>They didn’t have much to protect them at battle  </a:t>
            </a:r>
          </a:p>
        </p:txBody>
      </p:sp>
    </p:spTree>
    <p:extLst>
      <p:ext uri="{BB962C8B-B14F-4D97-AF65-F5344CB8AC3E}">
        <p14:creationId xmlns:p14="http://schemas.microsoft.com/office/powerpoint/2010/main" val="2183232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headdress, close&#10;&#10;Description automatically generated">
            <a:extLst>
              <a:ext uri="{FF2B5EF4-FFF2-40B4-BE49-F238E27FC236}">
                <a16:creationId xmlns:a16="http://schemas.microsoft.com/office/drawing/2014/main" id="{ED8E36E6-99F7-4EE2-A7B2-064036EDD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0" y="4743"/>
            <a:ext cx="6006858" cy="6891644"/>
          </a:xfrm>
          <a:prstGeom prst="rect">
            <a:avLst/>
          </a:prstGeom>
        </p:spPr>
      </p:pic>
      <p:pic>
        <p:nvPicPr>
          <p:cNvPr id="3" name="Picture 3" descr="A picture containing person, dressed, clothes&#10;&#10;Description automatically generated">
            <a:extLst>
              <a:ext uri="{FF2B5EF4-FFF2-40B4-BE49-F238E27FC236}">
                <a16:creationId xmlns:a16="http://schemas.microsoft.com/office/drawing/2014/main" id="{77880616-7788-47E4-956E-1CC8D77E00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2681" y="-195532"/>
            <a:ext cx="3963358" cy="688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06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3C4F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B0164BC-7061-4539-846A-6117B47E8D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0881" y="1176793"/>
            <a:ext cx="3013146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863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Protective clothing AND FACTS</vt:lpstr>
      <vt:lpstr>Roundhead                             Cavaliers</vt:lpstr>
      <vt:lpstr>FACT ABOUT THE ROUNDHEADS</vt:lpstr>
      <vt:lpstr>PowerPoint Presentation</vt:lpstr>
      <vt:lpstr>PowerPoint Presentation</vt:lpstr>
      <vt:lpstr>FACTS ABOUT THE CAVALIERS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321</cp:revision>
  <dcterms:created xsi:type="dcterms:W3CDTF">2021-02-09T10:40:57Z</dcterms:created>
  <dcterms:modified xsi:type="dcterms:W3CDTF">2021-02-10T10:16:25Z</dcterms:modified>
</cp:coreProperties>
</file>