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2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86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984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566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220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785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956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39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56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2/12/2021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19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13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5857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3561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2/12/2021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479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pPr/>
              <a:t>2/12/2021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502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825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4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DAF61AA-5A98-4049-A93E-477E5505141A}" type="datetimeFigureOut">
              <a:rPr lang="en-US" smtClean="0"/>
              <a:pPr/>
              <a:t>2/12/2021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5826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  <p:sldLayoutId id="2147483934" r:id="rId12"/>
    <p:sldLayoutId id="2147483935" r:id="rId13"/>
    <p:sldLayoutId id="2147483936" r:id="rId14"/>
    <p:sldLayoutId id="2147483937" r:id="rId15"/>
    <p:sldLayoutId id="2147483938" r:id="rId16"/>
    <p:sldLayoutId id="214748393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D0C791D-F22C-4C8B-8488-3EAFF2358A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</a:blip>
          <a:srcRect r="5" b="1"/>
          <a:stretch/>
        </p:blipFill>
        <p:spPr>
          <a:xfrm>
            <a:off x="20" y="10"/>
            <a:ext cx="12188932" cy="68566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8572B9F-87D8-4307-B1BD-94C79C1BE3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6275" y="744909"/>
            <a:ext cx="10190071" cy="3145855"/>
          </a:xfrm>
        </p:spPr>
        <p:txBody>
          <a:bodyPr anchor="b">
            <a:normAutofit/>
          </a:bodyPr>
          <a:lstStyle/>
          <a:p>
            <a:r>
              <a:rPr lang="en-GB" sz="5400" dirty="0">
                <a:solidFill>
                  <a:srgbClr val="FFFFFF"/>
                </a:solidFill>
              </a:rPr>
              <a:t>English Civil War Quiz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EC3D0-EC4D-4CEE-B1B6-11C8811515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8708" y="4069780"/>
            <a:ext cx="9781327" cy="2056617"/>
          </a:xfrm>
        </p:spPr>
        <p:txBody>
          <a:bodyPr anchor="t">
            <a:normAutofit/>
          </a:bodyPr>
          <a:lstStyle/>
          <a:p>
            <a:r>
              <a:rPr lang="en-GB" sz="2200" dirty="0">
                <a:solidFill>
                  <a:srgbClr val="FFFFFF"/>
                </a:solidFill>
              </a:rPr>
              <a:t>By Imogen Weston</a:t>
            </a:r>
          </a:p>
        </p:txBody>
      </p:sp>
    </p:spTree>
    <p:extLst>
      <p:ext uri="{BB962C8B-B14F-4D97-AF65-F5344CB8AC3E}">
        <p14:creationId xmlns:p14="http://schemas.microsoft.com/office/powerpoint/2010/main" val="118909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689434-CCC6-4557-AAAE-C924AD8F3CFA}"/>
              </a:ext>
            </a:extLst>
          </p:cNvPr>
          <p:cNvSpPr txBox="1"/>
          <p:nvPr/>
        </p:nvSpPr>
        <p:spPr>
          <a:xfrm>
            <a:off x="1563758" y="887896"/>
            <a:ext cx="7341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lgerian" panose="04020705040A02060702" pitchFamily="82" charset="0"/>
              </a:rPr>
              <a:t>How many Roundheads were in Oliver Cromwell’s army?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B696FD-E1F9-42A0-8A40-2CBFAD0B64D8}"/>
              </a:ext>
            </a:extLst>
          </p:cNvPr>
          <p:cNvSpPr txBox="1"/>
          <p:nvPr/>
        </p:nvSpPr>
        <p:spPr>
          <a:xfrm>
            <a:off x="1563758" y="3019546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eriod"/>
            </a:pPr>
            <a:r>
              <a:rPr lang="en-GB" sz="3200" dirty="0">
                <a:latin typeface="Agency FB" panose="020B0503020202020204" pitchFamily="34" charset="0"/>
              </a:rPr>
              <a:t>26,000</a:t>
            </a:r>
          </a:p>
          <a:p>
            <a:pPr marL="514350" indent="-514350">
              <a:buAutoNum type="alphaUcPeriod" startAt="2"/>
            </a:pPr>
            <a:r>
              <a:rPr lang="en-GB" sz="3200" dirty="0">
                <a:latin typeface="Agency FB" panose="020B0503020202020204" pitchFamily="34" charset="0"/>
              </a:rPr>
              <a:t>28,000</a:t>
            </a:r>
          </a:p>
          <a:p>
            <a:r>
              <a:rPr lang="en-GB" sz="3200" dirty="0">
                <a:latin typeface="Agency FB" panose="020B0503020202020204" pitchFamily="34" charset="0"/>
              </a:rPr>
              <a:t>C.    13,000</a:t>
            </a:r>
          </a:p>
        </p:txBody>
      </p:sp>
    </p:spTree>
    <p:extLst>
      <p:ext uri="{BB962C8B-B14F-4D97-AF65-F5344CB8AC3E}">
        <p14:creationId xmlns:p14="http://schemas.microsoft.com/office/powerpoint/2010/main" val="3582234983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DC57FD-7B4B-427B-861C-A41BA9217AF5}"/>
              </a:ext>
            </a:extLst>
          </p:cNvPr>
          <p:cNvSpPr txBox="1"/>
          <p:nvPr/>
        </p:nvSpPr>
        <p:spPr>
          <a:xfrm>
            <a:off x="1948070" y="781878"/>
            <a:ext cx="740796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Arial Black" panose="020B0A04020102020204" pitchFamily="34" charset="0"/>
              </a:rPr>
              <a:t>Who led the Royalist side of the army?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EB0158-0E24-42A0-B5D2-31F9ED8D5333}"/>
              </a:ext>
            </a:extLst>
          </p:cNvPr>
          <p:cNvSpPr txBox="1"/>
          <p:nvPr/>
        </p:nvSpPr>
        <p:spPr>
          <a:xfrm>
            <a:off x="1855304" y="2385391"/>
            <a:ext cx="67983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eriod"/>
            </a:pPr>
            <a:r>
              <a:rPr lang="en-GB" sz="3200" dirty="0">
                <a:latin typeface="Bernard MT Condensed" panose="02050806060905020404" pitchFamily="18" charset="0"/>
              </a:rPr>
              <a:t>Thomas Rodgers </a:t>
            </a:r>
          </a:p>
          <a:p>
            <a:pPr marL="514350" indent="-514350">
              <a:buAutoNum type="alphaUcPeriod" startAt="2"/>
            </a:pPr>
            <a:r>
              <a:rPr lang="en-GB" sz="3200" dirty="0">
                <a:latin typeface="Bernard MT Condensed" panose="02050806060905020404" pitchFamily="18" charset="0"/>
              </a:rPr>
              <a:t>John  Hopper</a:t>
            </a:r>
          </a:p>
          <a:p>
            <a:r>
              <a:rPr lang="en-GB" sz="3200" dirty="0">
                <a:latin typeface="Bernard MT Condensed" panose="02050806060905020404" pitchFamily="18" charset="0"/>
              </a:rPr>
              <a:t>C.   Charles II</a:t>
            </a:r>
          </a:p>
        </p:txBody>
      </p:sp>
    </p:spTree>
    <p:extLst>
      <p:ext uri="{BB962C8B-B14F-4D97-AF65-F5344CB8AC3E}">
        <p14:creationId xmlns:p14="http://schemas.microsoft.com/office/powerpoint/2010/main" val="123326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1B66D4-BF14-48CD-9E74-8CC2754ED3B6}"/>
              </a:ext>
            </a:extLst>
          </p:cNvPr>
          <p:cNvSpPr txBox="1"/>
          <p:nvPr/>
        </p:nvSpPr>
        <p:spPr>
          <a:xfrm>
            <a:off x="2120349" y="901148"/>
            <a:ext cx="71959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Bradley Hand ITC" panose="03070402050302030203" pitchFamily="66" charset="0"/>
              </a:rPr>
              <a:t>Where was the last battle?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548CA-C274-4A35-84B7-8E66027CCDA9}"/>
              </a:ext>
            </a:extLst>
          </p:cNvPr>
          <p:cNvSpPr txBox="1"/>
          <p:nvPr/>
        </p:nvSpPr>
        <p:spPr>
          <a:xfrm>
            <a:off x="2120349" y="1961323"/>
            <a:ext cx="6785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eriod"/>
            </a:pPr>
            <a:r>
              <a:rPr lang="en-GB" sz="3200" dirty="0"/>
              <a:t>Cornwall</a:t>
            </a:r>
          </a:p>
          <a:p>
            <a:pPr marL="514350" indent="-514350">
              <a:buAutoNum type="alphaUcPeriod" startAt="2"/>
            </a:pPr>
            <a:r>
              <a:rPr lang="en-GB" sz="3200" dirty="0"/>
              <a:t>Edge hill</a:t>
            </a:r>
          </a:p>
          <a:p>
            <a:pPr marL="514350" indent="-514350">
              <a:buAutoNum type="alphaUcPeriod" startAt="2"/>
            </a:pPr>
            <a:r>
              <a:rPr lang="en-GB" sz="3200" dirty="0"/>
              <a:t>Worcester </a:t>
            </a:r>
          </a:p>
        </p:txBody>
      </p:sp>
    </p:spTree>
    <p:extLst>
      <p:ext uri="{BB962C8B-B14F-4D97-AF65-F5344CB8AC3E}">
        <p14:creationId xmlns:p14="http://schemas.microsoft.com/office/powerpoint/2010/main" val="154150796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55EC79D-DC01-4178-B66B-5D90FE58D8E5}"/>
              </a:ext>
            </a:extLst>
          </p:cNvPr>
          <p:cNvSpPr txBox="1"/>
          <p:nvPr/>
        </p:nvSpPr>
        <p:spPr>
          <a:xfrm>
            <a:off x="2014330" y="1020419"/>
            <a:ext cx="68513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Blackadder ITC" panose="04020505051007020D02" pitchFamily="82" charset="0"/>
              </a:rPr>
              <a:t>Where did Charles II hide?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DFF67C-6D90-4A52-BE20-8D9254AA2178}"/>
              </a:ext>
            </a:extLst>
          </p:cNvPr>
          <p:cNvSpPr txBox="1"/>
          <p:nvPr/>
        </p:nvSpPr>
        <p:spPr>
          <a:xfrm>
            <a:off x="2305878" y="2292626"/>
            <a:ext cx="50490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lphaUcPeriod"/>
            </a:pPr>
            <a:r>
              <a:rPr lang="en-GB" sz="3200" dirty="0"/>
              <a:t>In a tree</a:t>
            </a:r>
          </a:p>
          <a:p>
            <a:pPr marL="514350" indent="-514350">
              <a:buAutoNum type="alphaUcPeriod" startAt="2"/>
            </a:pPr>
            <a:r>
              <a:rPr lang="en-GB" sz="3200" dirty="0"/>
              <a:t>Under a bridge</a:t>
            </a:r>
          </a:p>
          <a:p>
            <a:r>
              <a:rPr lang="en-GB" sz="3200" dirty="0"/>
              <a:t>C.  In a cottage</a:t>
            </a:r>
          </a:p>
        </p:txBody>
      </p:sp>
    </p:spTree>
    <p:extLst>
      <p:ext uri="{BB962C8B-B14F-4D97-AF65-F5344CB8AC3E}">
        <p14:creationId xmlns:p14="http://schemas.microsoft.com/office/powerpoint/2010/main" val="4256279993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95AC3AF-86DB-49F0-92C5-D12C13FC84D0}"/>
              </a:ext>
            </a:extLst>
          </p:cNvPr>
          <p:cNvSpPr txBox="1"/>
          <p:nvPr/>
        </p:nvSpPr>
        <p:spPr>
          <a:xfrm>
            <a:off x="2902225" y="702365"/>
            <a:ext cx="59767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ANSWERS!!!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999E19-ED1A-4E3F-84CF-0320D50B7D95}"/>
              </a:ext>
            </a:extLst>
          </p:cNvPr>
          <p:cNvSpPr txBox="1"/>
          <p:nvPr/>
        </p:nvSpPr>
        <p:spPr>
          <a:xfrm>
            <a:off x="2703443" y="2438400"/>
            <a:ext cx="59767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B.</a:t>
            </a:r>
          </a:p>
          <a:p>
            <a:r>
              <a:rPr lang="en-GB" sz="3600" dirty="0"/>
              <a:t>C.</a:t>
            </a:r>
          </a:p>
          <a:p>
            <a:r>
              <a:rPr lang="en-GB" sz="3600" dirty="0"/>
              <a:t>C.</a:t>
            </a:r>
          </a:p>
          <a:p>
            <a:r>
              <a:rPr lang="en-GB" sz="3600"/>
              <a:t>A.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15491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82</TotalTime>
  <Words>75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6" baseType="lpstr">
      <vt:lpstr>Agency FB</vt:lpstr>
      <vt:lpstr>Algerian</vt:lpstr>
      <vt:lpstr>Arial</vt:lpstr>
      <vt:lpstr>Arial Black</vt:lpstr>
      <vt:lpstr>Bernard MT Condensed</vt:lpstr>
      <vt:lpstr>Blackadder ITC</vt:lpstr>
      <vt:lpstr>Bradley Hand ITC</vt:lpstr>
      <vt:lpstr>Century Gothic</vt:lpstr>
      <vt:lpstr>Wingdings 3</vt:lpstr>
      <vt:lpstr>Ion</vt:lpstr>
      <vt:lpstr>English Civil War Quiz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Civil War Quiz</dc:title>
  <dc:creator>Jo-Anna Weston</dc:creator>
  <cp:lastModifiedBy>Siannon Bird</cp:lastModifiedBy>
  <cp:revision>11</cp:revision>
  <dcterms:created xsi:type="dcterms:W3CDTF">2021-02-09T15:39:08Z</dcterms:created>
  <dcterms:modified xsi:type="dcterms:W3CDTF">2021-02-12T12:18:57Z</dcterms:modified>
</cp:coreProperties>
</file>