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Edwards" userId="016f6d78-6149-4a50-ba99-f7e524a9ce63" providerId="ADAL" clId="{FE150A82-0D04-4E55-B577-7BD7DE12609C}"/>
    <pc:docChg chg="custSel delSld modSld delMainMaster">
      <pc:chgData name="Claire Edwards" userId="016f6d78-6149-4a50-ba99-f7e524a9ce63" providerId="ADAL" clId="{FE150A82-0D04-4E55-B577-7BD7DE12609C}" dt="2025-08-30T15:53:42.002" v="316" actId="1076"/>
      <pc:docMkLst>
        <pc:docMk/>
      </pc:docMkLst>
      <pc:sldChg chg="del">
        <pc:chgData name="Claire Edwards" userId="016f6d78-6149-4a50-ba99-f7e524a9ce63" providerId="ADAL" clId="{FE150A82-0D04-4E55-B577-7BD7DE12609C}" dt="2025-08-30T15:53:29.321" v="313" actId="47"/>
        <pc:sldMkLst>
          <pc:docMk/>
          <pc:sldMk cId="1103526013" sldId="256"/>
        </pc:sldMkLst>
      </pc:sldChg>
      <pc:sldChg chg="modSp mod">
        <pc:chgData name="Claire Edwards" userId="016f6d78-6149-4a50-ba99-f7e524a9ce63" providerId="ADAL" clId="{FE150A82-0D04-4E55-B577-7BD7DE12609C}" dt="2025-08-30T15:53:42.002" v="316" actId="1076"/>
        <pc:sldMkLst>
          <pc:docMk/>
          <pc:sldMk cId="0" sldId="265"/>
        </pc:sldMkLst>
        <pc:spChg chg="mod">
          <ac:chgData name="Claire Edwards" userId="016f6d78-6149-4a50-ba99-f7e524a9ce63" providerId="ADAL" clId="{FE150A82-0D04-4E55-B577-7BD7DE12609C}" dt="2025-08-30T15:53:31.704" v="314" actId="20577"/>
          <ac:spMkLst>
            <pc:docMk/>
            <pc:sldMk cId="0" sldId="265"/>
            <ac:spMk id="6" creationId="{5AA9391C-DADD-49DE-7FB6-162E0D9E95D0}"/>
          </ac:spMkLst>
        </pc:spChg>
        <pc:spChg chg="mod">
          <ac:chgData name="Claire Edwards" userId="016f6d78-6149-4a50-ba99-f7e524a9ce63" providerId="ADAL" clId="{FE150A82-0D04-4E55-B577-7BD7DE12609C}" dt="2025-08-30T15:53:37.043" v="315" actId="1076"/>
          <ac:spMkLst>
            <pc:docMk/>
            <pc:sldMk cId="0" sldId="265"/>
            <ac:spMk id="8" creationId="{DB0B856D-8E63-164F-2A06-F0803175D7B5}"/>
          </ac:spMkLst>
        </pc:spChg>
        <pc:picChg chg="mod">
          <ac:chgData name="Claire Edwards" userId="016f6d78-6149-4a50-ba99-f7e524a9ce63" providerId="ADAL" clId="{FE150A82-0D04-4E55-B577-7BD7DE12609C}" dt="2025-08-30T15:53:42.002" v="316" actId="1076"/>
          <ac:picMkLst>
            <pc:docMk/>
            <pc:sldMk cId="0" sldId="265"/>
            <ac:picMk id="7" creationId="{E98F31FC-912B-A434-B5A0-7F0A0630D149}"/>
          </ac:picMkLst>
        </pc:picChg>
      </pc:sldChg>
      <pc:sldMasterChg chg="del delSldLayout">
        <pc:chgData name="Claire Edwards" userId="016f6d78-6149-4a50-ba99-f7e524a9ce63" providerId="ADAL" clId="{FE150A82-0D04-4E55-B577-7BD7DE12609C}" dt="2025-08-30T15:53:29.321" v="313" actId="47"/>
        <pc:sldMasterMkLst>
          <pc:docMk/>
          <pc:sldMasterMk cId="3282118213" sldId="2147483648"/>
        </pc:sldMasterMkLst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3921538226" sldId="2147483649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4237837476" sldId="2147483650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2207869486" sldId="2147483651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906451266" sldId="2147483652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548154997" sldId="2147483653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3207964545" sldId="2147483654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2958821706" sldId="2147483655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4140937780" sldId="2147483656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2047182144" sldId="2147483657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2948697061" sldId="2147483658"/>
          </pc:sldLayoutMkLst>
        </pc:sldLayoutChg>
        <pc:sldLayoutChg chg="del">
          <pc:chgData name="Claire Edwards" userId="016f6d78-6149-4a50-ba99-f7e524a9ce63" providerId="ADAL" clId="{FE150A82-0D04-4E55-B577-7BD7DE12609C}" dt="2025-08-30T15:53:29.321" v="313" actId="47"/>
          <pc:sldLayoutMkLst>
            <pc:docMk/>
            <pc:sldMasterMk cId="3282118213" sldId="2147483648"/>
            <pc:sldLayoutMk cId="2108718382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3FCAF9A-7952-4151-8050-BD8392CEB174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66E921-AF8F-4097-A25F-765419C1E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01110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641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616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108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604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905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CB76A-80F5-4C0C-8095-B190A94D91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90232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495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01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614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24411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691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205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986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904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330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E4AD037-D916-021B-2F8A-A19BA0B6D33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C09F46E-273D-54E3-8C4D-651579DECDA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CB8A9-ED1C-4C54-87DC-4D0B99E4678F}" type="datetime1">
              <a:rPr lang="en-GB"/>
              <a:pPr lvl="0"/>
              <a:t>30/08/2025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858F260-F85C-E002-5CD7-10B7B2B1C4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B3713A-E91A-449D-9E0F-85A3FC2FE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4C3CBF-0A85-4480-89A4-2A63EC4B34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44688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358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cw.nhs.uk/paediatric-o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worcestershire.gov.uk/council-services/adult-social-care/support-stay-independent-and-living-home/sensory-impairment-and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www.youtube.com/playlist?list=PLD8mTjvtwF2aSNCaoPzf4MODftKwGW_J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5CC0-986E-E3B7-0B54-0D1DBFE8E85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0" y="184150"/>
            <a:ext cx="6989763" cy="909638"/>
          </a:xfrm>
        </p:spPr>
        <p:txBody>
          <a:bodyPr/>
          <a:lstStyle/>
          <a:p>
            <a:pPr lvl="0"/>
            <a:r>
              <a:rPr lang="en-GB" b="1" dirty="0">
                <a:solidFill>
                  <a:schemeClr val="accent2"/>
                </a:solidFill>
                <a:latin typeface="Century Gothic" pitchFamily="34"/>
                <a:cs typeface="Calibri"/>
              </a:rPr>
              <a:t>Physical and sensory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E6D6E-8B82-4484-6321-2ED2230381D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72375" y="815975"/>
            <a:ext cx="4619625" cy="5226050"/>
          </a:xfrm>
        </p:spPr>
        <p:txBody>
          <a:bodyPr anchor="ctr"/>
          <a:lstStyle/>
          <a:p>
            <a:pPr marL="0" lvl="0" indent="0">
              <a:lnSpc>
                <a:spcPct val="90000"/>
              </a:lnSpc>
              <a:buNone/>
            </a:pPr>
            <a:endParaRPr lang="en-US"/>
          </a:p>
          <a:p>
            <a:pPr marL="0" lvl="0" indent="0">
              <a:lnSpc>
                <a:spcPct val="90000"/>
              </a:lnSpc>
              <a:buNone/>
            </a:pPr>
            <a:endParaRPr lang="en-GB"/>
          </a:p>
        </p:txBody>
      </p:sp>
      <p:pic>
        <p:nvPicPr>
          <p:cNvPr id="5" name="Picture 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BD22BADF-1308-CF05-F615-91B528EFF4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525" y="1006717"/>
            <a:ext cx="2903658" cy="823545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6" name="TextBox 8">
            <a:extLst>
              <a:ext uri="{FF2B5EF4-FFF2-40B4-BE49-F238E27FC236}">
                <a16:creationId xmlns:a16="http://schemas.microsoft.com/office/drawing/2014/main" id="{5AA9391C-DADD-49DE-7FB6-162E0D9E95D0}"/>
              </a:ext>
            </a:extLst>
          </p:cNvPr>
          <p:cNvSpPr txBox="1"/>
          <p:nvPr/>
        </p:nvSpPr>
        <p:spPr>
          <a:xfrm>
            <a:off x="3364525" y="1008180"/>
            <a:ext cx="6775932" cy="3539430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The Paediatric Occupational Therapy Service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provides assessment and intervention for children and young people with significant difficulties participating in and completing daily occupations at home, in an education placement, and in the community. 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/>
              <a:ea typeface="+mn-ea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Worcestershire Children's Occupational Therapy (Paediatric) Service | Herefordshire and Worcestershire Health and Care NHS Trust (hacw.nhs.uk)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1" dirty="0">
              <a:solidFill>
                <a:srgbClr val="002060"/>
              </a:solidFill>
              <a:latin typeface="Century Gothic" pitchFamily="34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The Occupational Therapy service have created a series of YouTube videos parents can access offering a range of support for various physical and sensory needs – including dyspraxia.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itchFamily="34"/>
              <a:ea typeface="+mn-ea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itchFamily="34"/>
              <a:ea typeface="+mn-ea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Worcestershire Children's Therapy Services - YouTube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  <p:pic>
        <p:nvPicPr>
          <p:cNvPr id="7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98F31FC-912B-A434-B5A0-7F0A0630D1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525" y="5027739"/>
            <a:ext cx="2905121" cy="685800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8" name="TextBox 9">
            <a:extLst>
              <a:ext uri="{FF2B5EF4-FFF2-40B4-BE49-F238E27FC236}">
                <a16:creationId xmlns:a16="http://schemas.microsoft.com/office/drawing/2014/main" id="{DB0B856D-8E63-164F-2A06-F0803175D7B5}"/>
              </a:ext>
            </a:extLst>
          </p:cNvPr>
          <p:cNvSpPr txBox="1"/>
          <p:nvPr/>
        </p:nvSpPr>
        <p:spPr>
          <a:xfrm>
            <a:off x="3494881" y="4910792"/>
            <a:ext cx="6775941" cy="1323438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Sensory impairment and physical disabilities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visual Impairment, visual impairment, deafness or hearing loss, blindness, physical disabilities.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Sensory impairment and physical disabilities | Worcestershire County Council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130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Century Gothic</vt:lpstr>
      <vt:lpstr>Trebuchet MS</vt:lpstr>
      <vt:lpstr>Wingdings 3</vt:lpstr>
      <vt:lpstr>Facet</vt:lpstr>
      <vt:lpstr>Physical and sensory needs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Edwards</dc:creator>
  <cp:lastModifiedBy>Claire Edwards</cp:lastModifiedBy>
  <cp:revision>1</cp:revision>
  <dcterms:created xsi:type="dcterms:W3CDTF">2025-08-30T15:50:43Z</dcterms:created>
  <dcterms:modified xsi:type="dcterms:W3CDTF">2025-08-30T15:53:42Z</dcterms:modified>
</cp:coreProperties>
</file>