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ink/ink1.xml" ContentType="application/inkml+xml"/>
  <Override PartName="/ppt/ink/ink2.xml" ContentType="application/inkml+xml"/>
  <Override PartName="/ppt/ink/ink3.xml" ContentType="application/inkml+xml"/>
  <Override PartName="/ppt/ink/ink4.xml" ContentType="application/inkml+xml"/>
  <Override PartName="/ppt/ink/ink5.xml" ContentType="application/inkml+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notesMasterIdLst>
    <p:notesMasterId r:id="rId9"/>
  </p:notesMasterIdLst>
  <p:sldIdLst>
    <p:sldId id="258" r:id="rId5"/>
    <p:sldId id="262" r:id="rId6"/>
    <p:sldId id="263" r:id="rId7"/>
    <p:sldId id="260" r:id="rId8"/>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3D8EB3"/>
    <a:srgbClr val="4781A9"/>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A958112-ADC4-4098-AEF3-0BDF14A0F668}" v="3" dt="2026-01-05T13:19:53.327"/>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77737" autoAdjust="0"/>
  </p:normalViewPr>
  <p:slideViewPr>
    <p:cSldViewPr snapToGrid="0">
      <p:cViewPr varScale="1">
        <p:scale>
          <a:sx n="70" d="100"/>
          <a:sy n="70" d="100"/>
        </p:scale>
        <p:origin x="738" y="60"/>
      </p:cViewPr>
      <p:guideLst/>
    </p:cSldViewPr>
  </p:slideViewPr>
  <p:outlineViewPr>
    <p:cViewPr>
      <p:scale>
        <a:sx n="33" d="100"/>
        <a:sy n="33" d="100"/>
      </p:scale>
      <p:origin x="0" y="0"/>
    </p:cViewPr>
  </p:outlin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tableStyles" Target="tableStyles.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theme" Target="theme/theme1.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viewProps" Target="viewProps.xml"/><Relationship Id="rId5" Type="http://schemas.openxmlformats.org/officeDocument/2006/relationships/slide" Target="slides/slide1.xml"/><Relationship Id="rId15" Type="http://schemas.microsoft.com/office/2015/10/relationships/revisionInfo" Target="revisionInfo.xml"/><Relationship Id="rId10"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notesMaster" Target="notesMasters/notesMaster1.xml"/><Relationship Id="rId14"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Claire Edwards" userId="95321912-edf3-40d9-95dd-3ecc1dc7554e" providerId="ADAL" clId="{8663136D-0834-42F2-9F12-597870CD1F7C}"/>
    <pc:docChg chg="modSld">
      <pc:chgData name="Claire Edwards" userId="95321912-edf3-40d9-95dd-3ecc1dc7554e" providerId="ADAL" clId="{8663136D-0834-42F2-9F12-597870CD1F7C}" dt="2026-01-05T13:20:33.413" v="85" actId="14100"/>
      <pc:docMkLst>
        <pc:docMk/>
      </pc:docMkLst>
      <pc:sldChg chg="modSp mod">
        <pc:chgData name="Claire Edwards" userId="95321912-edf3-40d9-95dd-3ecc1dc7554e" providerId="ADAL" clId="{8663136D-0834-42F2-9F12-597870CD1F7C}" dt="2026-01-05T12:14:32.144" v="44" actId="20577"/>
        <pc:sldMkLst>
          <pc:docMk/>
          <pc:sldMk cId="180266309" sldId="258"/>
        </pc:sldMkLst>
        <pc:graphicFrameChg chg="modGraphic">
          <ac:chgData name="Claire Edwards" userId="95321912-edf3-40d9-95dd-3ecc1dc7554e" providerId="ADAL" clId="{8663136D-0834-42F2-9F12-597870CD1F7C}" dt="2026-01-05T12:14:32.144" v="44" actId="20577"/>
          <ac:graphicFrameMkLst>
            <pc:docMk/>
            <pc:sldMk cId="180266309" sldId="258"/>
            <ac:graphicFrameMk id="2" creationId="{A03DB250-64A1-3F03-50B0-72C4A7704A80}"/>
          </ac:graphicFrameMkLst>
        </pc:graphicFrameChg>
      </pc:sldChg>
      <pc:sldChg chg="modSp mod">
        <pc:chgData name="Claire Edwards" userId="95321912-edf3-40d9-95dd-3ecc1dc7554e" providerId="ADAL" clId="{8663136D-0834-42F2-9F12-597870CD1F7C}" dt="2026-01-05T13:20:33.413" v="85" actId="14100"/>
        <pc:sldMkLst>
          <pc:docMk/>
          <pc:sldMk cId="942525154" sldId="260"/>
        </pc:sldMkLst>
        <pc:graphicFrameChg chg="modGraphic">
          <ac:chgData name="Claire Edwards" userId="95321912-edf3-40d9-95dd-3ecc1dc7554e" providerId="ADAL" clId="{8663136D-0834-42F2-9F12-597870CD1F7C}" dt="2026-01-05T12:14:55.871" v="78" actId="20577"/>
          <ac:graphicFrameMkLst>
            <pc:docMk/>
            <pc:sldMk cId="942525154" sldId="260"/>
            <ac:graphicFrameMk id="2" creationId="{EF9F3BA4-EAC7-8FF7-5DE3-F9EF05434110}"/>
          </ac:graphicFrameMkLst>
        </pc:graphicFrameChg>
        <pc:graphicFrameChg chg="mod modGraphic">
          <ac:chgData name="Claire Edwards" userId="95321912-edf3-40d9-95dd-3ecc1dc7554e" providerId="ADAL" clId="{8663136D-0834-42F2-9F12-597870CD1F7C}" dt="2026-01-05T13:20:33.413" v="85" actId="14100"/>
          <ac:graphicFrameMkLst>
            <pc:docMk/>
            <pc:sldMk cId="942525154" sldId="260"/>
            <ac:graphicFrameMk id="8" creationId="{CC5D3C04-2570-CA4E-F807-187ADFE8AB44}"/>
          </ac:graphicFrameMkLst>
        </pc:graphicFrameChg>
      </pc:sldChg>
      <pc:sldChg chg="modSp mod">
        <pc:chgData name="Claire Edwards" userId="95321912-edf3-40d9-95dd-3ecc1dc7554e" providerId="ADAL" clId="{8663136D-0834-42F2-9F12-597870CD1F7C}" dt="2026-01-05T12:14:40.151" v="53" actId="20577"/>
        <pc:sldMkLst>
          <pc:docMk/>
          <pc:sldMk cId="2386095597" sldId="262"/>
        </pc:sldMkLst>
        <pc:graphicFrameChg chg="modGraphic">
          <ac:chgData name="Claire Edwards" userId="95321912-edf3-40d9-95dd-3ecc1dc7554e" providerId="ADAL" clId="{8663136D-0834-42F2-9F12-597870CD1F7C}" dt="2026-01-05T12:14:40.151" v="53" actId="20577"/>
          <ac:graphicFrameMkLst>
            <pc:docMk/>
            <pc:sldMk cId="2386095597" sldId="262"/>
            <ac:graphicFrameMk id="2" creationId="{A03DB250-64A1-3F03-50B0-72C4A7704A80}"/>
          </ac:graphicFrameMkLst>
        </pc:graphicFrameChg>
      </pc:sldChg>
      <pc:sldChg chg="modSp mod">
        <pc:chgData name="Claire Edwards" userId="95321912-edf3-40d9-95dd-3ecc1dc7554e" providerId="ADAL" clId="{8663136D-0834-42F2-9F12-597870CD1F7C}" dt="2026-01-05T12:14:47.676" v="65" actId="20577"/>
        <pc:sldMkLst>
          <pc:docMk/>
          <pc:sldMk cId="2519521733" sldId="263"/>
        </pc:sldMkLst>
        <pc:graphicFrameChg chg="modGraphic">
          <ac:chgData name="Claire Edwards" userId="95321912-edf3-40d9-95dd-3ecc1dc7554e" providerId="ADAL" clId="{8663136D-0834-42F2-9F12-597870CD1F7C}" dt="2026-01-05T12:14:47.676" v="65" actId="20577"/>
          <ac:graphicFrameMkLst>
            <pc:docMk/>
            <pc:sldMk cId="2519521733" sldId="263"/>
            <ac:graphicFrameMk id="2" creationId="{A03DB250-64A1-3F03-50B0-72C4A7704A80}"/>
          </ac:graphicFrameMkLst>
        </pc:graphicFrameChg>
      </pc:sldChg>
    </pc:docChg>
  </pc:docChgLst>
</pc:chgInfo>
</file>

<file path=ppt/ink/ink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08-23T16:00:01.371"/>
    </inkml:context>
    <inkml:brush xml:id="br0">
      <inkml:brushProperty name="width" value="0.05" units="cm"/>
      <inkml:brushProperty name="height" value="0.05" units="cm"/>
    </inkml:brush>
  </inkml:definitions>
  <inkml:trace contextRef="#ctx0" brushRef="#br0">1 0 24575</inkml:trace>
</inkml:ink>
</file>

<file path=ppt/ink/ink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08-23T16:00:03.483"/>
    </inkml:context>
    <inkml:brush xml:id="br0">
      <inkml:brushProperty name="width" value="0.05" units="cm"/>
      <inkml:brushProperty name="height" value="0.05" units="cm"/>
    </inkml:brush>
  </inkml:definitions>
  <inkml:trace contextRef="#ctx0" brushRef="#br0">0 0 24575,'0'0'-8191</inkml:trace>
</inkml:ink>
</file>

<file path=ppt/ink/ink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08-23T16:00:07.440"/>
    </inkml:context>
    <inkml:brush xml:id="br0">
      <inkml:brushProperty name="width" value="0.05" units="cm"/>
      <inkml:brushProperty name="height" value="0.05" units="cm"/>
    </inkml:brush>
  </inkml:definitions>
  <inkml:trace contextRef="#ctx0" brushRef="#br0">0 1 24575,'0'0'-8191</inkml:trace>
</inkml:ink>
</file>

<file path=ppt/ink/ink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08-23T16:00:09.978"/>
    </inkml:context>
    <inkml:brush xml:id="br0">
      <inkml:brushProperty name="width" value="0.05" units="cm"/>
      <inkml:brushProperty name="height" value="0.05" units="cm"/>
    </inkml:brush>
  </inkml:definitions>
  <inkml:trace contextRef="#ctx0" brushRef="#br0">0 0 24575,'0'0'-8191</inkml:trace>
</inkml:ink>
</file>

<file path=ppt/ink/ink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08-23T16:00:16.531"/>
    </inkml:context>
    <inkml:brush xml:id="br0">
      <inkml:brushProperty name="width" value="0.05" units="cm"/>
      <inkml:brushProperty name="height" value="0.05" units="cm"/>
    </inkml:brush>
  </inkml:definitions>
  <inkml:trace contextRef="#ctx0" brushRef="#br0">0 1 24575,'0'0'-8191</inkml:trace>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5AD8476-15A2-4EDB-BB0D-2615ED86D6A6}" type="datetimeFigureOut">
              <a:rPr lang="en-GB" smtClean="0"/>
              <a:t>05/01/2026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70D4D8B-E9EC-4AF7-9A8F-9CF5748A49F0}" type="slidenum">
              <a:rPr lang="en-GB" smtClean="0"/>
              <a:t>‹#›</a:t>
            </a:fld>
            <a:endParaRPr lang="en-GB"/>
          </a:p>
        </p:txBody>
      </p:sp>
    </p:spTree>
    <p:extLst>
      <p:ext uri="{BB962C8B-B14F-4D97-AF65-F5344CB8AC3E}">
        <p14:creationId xmlns:p14="http://schemas.microsoft.com/office/powerpoint/2010/main" val="246903764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470D4D8B-E9EC-4AF7-9A8F-9CF5748A49F0}" type="slidenum">
              <a:rPr lang="en-GB" smtClean="0"/>
              <a:t>1</a:t>
            </a:fld>
            <a:endParaRPr lang="en-GB"/>
          </a:p>
        </p:txBody>
      </p:sp>
    </p:spTree>
    <p:extLst>
      <p:ext uri="{BB962C8B-B14F-4D97-AF65-F5344CB8AC3E}">
        <p14:creationId xmlns:p14="http://schemas.microsoft.com/office/powerpoint/2010/main" val="148128858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470D4D8B-E9EC-4AF7-9A8F-9CF5748A49F0}" type="slidenum">
              <a:rPr lang="en-GB" smtClean="0"/>
              <a:t>2</a:t>
            </a:fld>
            <a:endParaRPr lang="en-GB"/>
          </a:p>
        </p:txBody>
      </p:sp>
    </p:spTree>
    <p:extLst>
      <p:ext uri="{BB962C8B-B14F-4D97-AF65-F5344CB8AC3E}">
        <p14:creationId xmlns:p14="http://schemas.microsoft.com/office/powerpoint/2010/main" val="350271137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470D4D8B-E9EC-4AF7-9A8F-9CF5748A49F0}" type="slidenum">
              <a:rPr lang="en-GB" smtClean="0"/>
              <a:t>3</a:t>
            </a:fld>
            <a:endParaRPr lang="en-GB"/>
          </a:p>
        </p:txBody>
      </p:sp>
    </p:spTree>
    <p:extLst>
      <p:ext uri="{BB962C8B-B14F-4D97-AF65-F5344CB8AC3E}">
        <p14:creationId xmlns:p14="http://schemas.microsoft.com/office/powerpoint/2010/main" val="301668892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41B81F02-F176-4D19-B0D7-622EDD8CAC57}" type="datetimeFigureOut">
              <a:rPr lang="en-GB" smtClean="0"/>
              <a:t>05/01/2026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D26703A-9FCA-473A-AC70-342BA54A7AED}" type="slidenum">
              <a:rPr lang="en-GB" smtClean="0"/>
              <a:t>‹#›</a:t>
            </a:fld>
            <a:endParaRPr lang="en-GB"/>
          </a:p>
        </p:txBody>
      </p:sp>
    </p:spTree>
    <p:extLst>
      <p:ext uri="{BB962C8B-B14F-4D97-AF65-F5344CB8AC3E}">
        <p14:creationId xmlns:p14="http://schemas.microsoft.com/office/powerpoint/2010/main" val="371262518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1B81F02-F176-4D19-B0D7-622EDD8CAC57}" type="datetimeFigureOut">
              <a:rPr lang="en-GB" smtClean="0"/>
              <a:t>05/01/2026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D26703A-9FCA-473A-AC70-342BA54A7AED}" type="slidenum">
              <a:rPr lang="en-GB" smtClean="0"/>
              <a:t>‹#›</a:t>
            </a:fld>
            <a:endParaRPr lang="en-GB"/>
          </a:p>
        </p:txBody>
      </p:sp>
    </p:spTree>
    <p:extLst>
      <p:ext uri="{BB962C8B-B14F-4D97-AF65-F5344CB8AC3E}">
        <p14:creationId xmlns:p14="http://schemas.microsoft.com/office/powerpoint/2010/main" val="122418576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1B81F02-F176-4D19-B0D7-622EDD8CAC57}" type="datetimeFigureOut">
              <a:rPr lang="en-GB" smtClean="0"/>
              <a:t>05/01/2026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D26703A-9FCA-473A-AC70-342BA54A7AED}" type="slidenum">
              <a:rPr lang="en-GB" smtClean="0"/>
              <a:t>‹#›</a:t>
            </a:fld>
            <a:endParaRPr lang="en-GB"/>
          </a:p>
        </p:txBody>
      </p:sp>
    </p:spTree>
    <p:extLst>
      <p:ext uri="{BB962C8B-B14F-4D97-AF65-F5344CB8AC3E}">
        <p14:creationId xmlns:p14="http://schemas.microsoft.com/office/powerpoint/2010/main" val="306788667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41B81F02-F176-4D19-B0D7-622EDD8CAC57}" type="datetimeFigureOut">
              <a:rPr lang="en-GB" smtClean="0"/>
              <a:t>05/01/2026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D26703A-9FCA-473A-AC70-342BA54A7AED}" type="slidenum">
              <a:rPr lang="en-GB" smtClean="0"/>
              <a:t>‹#›</a:t>
            </a:fld>
            <a:endParaRPr lang="en-GB"/>
          </a:p>
        </p:txBody>
      </p:sp>
    </p:spTree>
    <p:extLst>
      <p:ext uri="{BB962C8B-B14F-4D97-AF65-F5344CB8AC3E}">
        <p14:creationId xmlns:p14="http://schemas.microsoft.com/office/powerpoint/2010/main" val="222202477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41B81F02-F176-4D19-B0D7-622EDD8CAC57}" type="datetimeFigureOut">
              <a:rPr lang="en-GB" smtClean="0"/>
              <a:t>05/01/2026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6D26703A-9FCA-473A-AC70-342BA54A7AED}" type="slidenum">
              <a:rPr lang="en-GB" smtClean="0"/>
              <a:t>‹#›</a:t>
            </a:fld>
            <a:endParaRPr lang="en-GB"/>
          </a:p>
        </p:txBody>
      </p:sp>
    </p:spTree>
    <p:extLst>
      <p:ext uri="{BB962C8B-B14F-4D97-AF65-F5344CB8AC3E}">
        <p14:creationId xmlns:p14="http://schemas.microsoft.com/office/powerpoint/2010/main" val="306938461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41B81F02-F176-4D19-B0D7-622EDD8CAC57}" type="datetimeFigureOut">
              <a:rPr lang="en-GB" smtClean="0"/>
              <a:t>05/01/2026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6D26703A-9FCA-473A-AC70-342BA54A7AED}" type="slidenum">
              <a:rPr lang="en-GB" smtClean="0"/>
              <a:t>‹#›</a:t>
            </a:fld>
            <a:endParaRPr lang="en-GB"/>
          </a:p>
        </p:txBody>
      </p:sp>
    </p:spTree>
    <p:extLst>
      <p:ext uri="{BB962C8B-B14F-4D97-AF65-F5344CB8AC3E}">
        <p14:creationId xmlns:p14="http://schemas.microsoft.com/office/powerpoint/2010/main" val="194840396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1B81F02-F176-4D19-B0D7-622EDD8CAC57}" type="datetimeFigureOut">
              <a:rPr lang="en-GB" smtClean="0"/>
              <a:t>05/01/2026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6D26703A-9FCA-473A-AC70-342BA54A7AED}" type="slidenum">
              <a:rPr lang="en-GB" smtClean="0"/>
              <a:t>‹#›</a:t>
            </a:fld>
            <a:endParaRPr lang="en-GB"/>
          </a:p>
        </p:txBody>
      </p:sp>
    </p:spTree>
    <p:extLst>
      <p:ext uri="{BB962C8B-B14F-4D97-AF65-F5344CB8AC3E}">
        <p14:creationId xmlns:p14="http://schemas.microsoft.com/office/powerpoint/2010/main" val="363738312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1B81F02-F176-4D19-B0D7-622EDD8CAC57}" type="datetimeFigureOut">
              <a:rPr lang="en-GB" smtClean="0"/>
              <a:t>05/01/2026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D26703A-9FCA-473A-AC70-342BA54A7AED}" type="slidenum">
              <a:rPr lang="en-GB" smtClean="0"/>
              <a:t>‹#›</a:t>
            </a:fld>
            <a:endParaRPr lang="en-GB"/>
          </a:p>
        </p:txBody>
      </p:sp>
    </p:spTree>
    <p:extLst>
      <p:ext uri="{BB962C8B-B14F-4D97-AF65-F5344CB8AC3E}">
        <p14:creationId xmlns:p14="http://schemas.microsoft.com/office/powerpoint/2010/main" val="226659968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1B81F02-F176-4D19-B0D7-622EDD8CAC57}" type="datetimeFigureOut">
              <a:rPr lang="en-GB" smtClean="0"/>
              <a:t>05/01/2026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D26703A-9FCA-473A-AC70-342BA54A7AED}" type="slidenum">
              <a:rPr lang="en-GB" smtClean="0"/>
              <a:t>‹#›</a:t>
            </a:fld>
            <a:endParaRPr lang="en-GB"/>
          </a:p>
        </p:txBody>
      </p:sp>
    </p:spTree>
    <p:extLst>
      <p:ext uri="{BB962C8B-B14F-4D97-AF65-F5344CB8AC3E}">
        <p14:creationId xmlns:p14="http://schemas.microsoft.com/office/powerpoint/2010/main" val="7646904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1B81F02-F176-4D19-B0D7-622EDD8CAC57}" type="datetimeFigureOut">
              <a:rPr lang="en-GB" smtClean="0"/>
              <a:t>05/01/2026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D26703A-9FCA-473A-AC70-342BA54A7AED}" type="slidenum">
              <a:rPr lang="en-GB" smtClean="0"/>
              <a:t>‹#›</a:t>
            </a:fld>
            <a:endParaRPr lang="en-GB"/>
          </a:p>
        </p:txBody>
      </p:sp>
    </p:spTree>
    <p:extLst>
      <p:ext uri="{BB962C8B-B14F-4D97-AF65-F5344CB8AC3E}">
        <p14:creationId xmlns:p14="http://schemas.microsoft.com/office/powerpoint/2010/main" val="140042896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1B81F02-F176-4D19-B0D7-622EDD8CAC57}" type="datetimeFigureOut">
              <a:rPr lang="en-GB" smtClean="0"/>
              <a:t>05/01/2026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D26703A-9FCA-473A-AC70-342BA54A7AED}" type="slidenum">
              <a:rPr lang="en-GB" smtClean="0"/>
              <a:t>‹#›</a:t>
            </a:fld>
            <a:endParaRPr lang="en-GB"/>
          </a:p>
        </p:txBody>
      </p:sp>
    </p:spTree>
    <p:extLst>
      <p:ext uri="{BB962C8B-B14F-4D97-AF65-F5344CB8AC3E}">
        <p14:creationId xmlns:p14="http://schemas.microsoft.com/office/powerpoint/2010/main" val="315447302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1B81F02-F176-4D19-B0D7-622EDD8CAC57}" type="datetimeFigureOut">
              <a:rPr lang="en-GB" smtClean="0"/>
              <a:t>05/01/2026</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D26703A-9FCA-473A-AC70-342BA54A7AED}" type="slidenum">
              <a:rPr lang="en-GB" smtClean="0"/>
              <a:t>‹#›</a:t>
            </a:fld>
            <a:endParaRPr lang="en-GB"/>
          </a:p>
        </p:txBody>
      </p:sp>
    </p:spTree>
    <p:extLst>
      <p:ext uri="{BB962C8B-B14F-4D97-AF65-F5344CB8AC3E}">
        <p14:creationId xmlns:p14="http://schemas.microsoft.com/office/powerpoint/2010/main" val="178279230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8" Type="http://schemas.openxmlformats.org/officeDocument/2006/relationships/customXml" Target="../ink/ink3.xml"/><Relationship Id="rId3" Type="http://schemas.openxmlformats.org/officeDocument/2006/relationships/image" Target="../media/image6.png"/><Relationship Id="rId7" Type="http://schemas.openxmlformats.org/officeDocument/2006/relationships/customXml" Target="../ink/ink2.xml"/><Relationship Id="rId2" Type="http://schemas.openxmlformats.org/officeDocument/2006/relationships/notesSlide" Target="../notesSlides/notesSlide3.xml"/><Relationship Id="rId1" Type="http://schemas.openxmlformats.org/officeDocument/2006/relationships/slideLayout" Target="../slideLayouts/slideLayout7.xml"/><Relationship Id="rId6" Type="http://schemas.openxmlformats.org/officeDocument/2006/relationships/image" Target="../media/image60.png"/><Relationship Id="rId5" Type="http://schemas.openxmlformats.org/officeDocument/2006/relationships/customXml" Target="../ink/ink1.xml"/><Relationship Id="rId10" Type="http://schemas.openxmlformats.org/officeDocument/2006/relationships/customXml" Target="../ink/ink5.xml"/><Relationship Id="rId4" Type="http://schemas.openxmlformats.org/officeDocument/2006/relationships/image" Target="../media/image7.png"/><Relationship Id="rId9" Type="http://schemas.openxmlformats.org/officeDocument/2006/relationships/customXml" Target="../ink/ink4.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aphicFrame>
        <p:nvGraphicFramePr>
          <p:cNvPr id="2" name="Table 1">
            <a:extLst>
              <a:ext uri="{FF2B5EF4-FFF2-40B4-BE49-F238E27FC236}">
                <a16:creationId xmlns:a16="http://schemas.microsoft.com/office/drawing/2014/main" id="{A03DB250-64A1-3F03-50B0-72C4A7704A80}"/>
              </a:ext>
            </a:extLst>
          </p:cNvPr>
          <p:cNvGraphicFramePr>
            <a:graphicFrameLocks noGrp="1"/>
          </p:cNvGraphicFramePr>
          <p:nvPr>
            <p:extLst>
              <p:ext uri="{D42A27DB-BD31-4B8C-83A1-F6EECF244321}">
                <p14:modId xmlns:p14="http://schemas.microsoft.com/office/powerpoint/2010/main" val="138410297"/>
              </p:ext>
            </p:extLst>
          </p:nvPr>
        </p:nvGraphicFramePr>
        <p:xfrm>
          <a:off x="323557" y="154744"/>
          <a:ext cx="11465169" cy="822715"/>
        </p:xfrm>
        <a:graphic>
          <a:graphicData uri="http://schemas.openxmlformats.org/drawingml/2006/table">
            <a:tbl>
              <a:tblPr firstRow="1" firstCol="1" bandRow="1"/>
              <a:tblGrid>
                <a:gridCol w="6399972">
                  <a:extLst>
                    <a:ext uri="{9D8B030D-6E8A-4147-A177-3AD203B41FA5}">
                      <a16:colId xmlns:a16="http://schemas.microsoft.com/office/drawing/2014/main" val="3968737678"/>
                    </a:ext>
                  </a:extLst>
                </a:gridCol>
                <a:gridCol w="5065197">
                  <a:extLst>
                    <a:ext uri="{9D8B030D-6E8A-4147-A177-3AD203B41FA5}">
                      <a16:colId xmlns:a16="http://schemas.microsoft.com/office/drawing/2014/main" val="2254417770"/>
                    </a:ext>
                  </a:extLst>
                </a:gridCol>
              </a:tblGrid>
              <a:tr h="494613">
                <a:tc gridSpan="2">
                  <a:txBody>
                    <a:bodyPr/>
                    <a:lstStyle/>
                    <a:p>
                      <a:pPr algn="ctr" fontAlgn="t">
                        <a:lnSpc>
                          <a:spcPct val="107000"/>
                        </a:lnSpc>
                        <a:spcBef>
                          <a:spcPts val="0"/>
                        </a:spcBef>
                        <a:spcAft>
                          <a:spcPts val="800"/>
                        </a:spcAft>
                      </a:pPr>
                      <a:r>
                        <a:rPr lang="en-GB" sz="1600" b="1" i="0" u="none" strike="noStrike" dirty="0">
                          <a:solidFill>
                            <a:schemeClr val="bg1"/>
                          </a:solidFill>
                          <a:effectLst/>
                          <a:latin typeface="Comic Sans MS" panose="030F0702030302020204" pitchFamily="66" charset="0"/>
                          <a:ea typeface="Calibri" panose="020F0502020204030204" pitchFamily="34" charset="0"/>
                          <a:cs typeface="Times New Roman" panose="02020603050405020304" pitchFamily="18" charset="0"/>
                        </a:rPr>
                        <a:t>Lyppard Grange Primary School</a:t>
                      </a:r>
                      <a:r>
                        <a:rPr lang="en-GB" sz="1600" b="1" i="0" u="none" strike="noStrike" dirty="0">
                          <a:solidFill>
                            <a:schemeClr val="bg1"/>
                          </a:solidFill>
                          <a:effectLst/>
                          <a:latin typeface="Comic Sans MS" panose="030F0702030302020204" pitchFamily="66" charset="0"/>
                          <a:ea typeface="+mn-ea"/>
                          <a:cs typeface="+mn-cs"/>
                        </a:rPr>
                        <a:t>: </a:t>
                      </a:r>
                      <a:r>
                        <a:rPr lang="en-GB" sz="1600" b="1" i="0" u="none" strike="noStrike" dirty="0">
                          <a:solidFill>
                            <a:schemeClr val="bg1"/>
                          </a:solidFill>
                          <a:effectLst/>
                          <a:latin typeface="Comic Sans MS" panose="030F0702030302020204" pitchFamily="66" charset="0"/>
                          <a:ea typeface="Calibri" panose="020F0502020204030204" pitchFamily="34" charset="0"/>
                          <a:cs typeface="Times New Roman" panose="02020603050405020304" pitchFamily="18" charset="0"/>
                        </a:rPr>
                        <a:t>Spanish Knowledge Organiser</a:t>
                      </a:r>
                      <a:endParaRPr lang="en-GB" sz="1600" b="1" i="0" u="none" strike="noStrike" dirty="0">
                        <a:solidFill>
                          <a:schemeClr val="bg1"/>
                        </a:solidFill>
                        <a:effectLst/>
                        <a:latin typeface="Comic Sans MS" panose="030F0702030302020204" pitchFamily="66" charset="0"/>
                      </a:endParaRPr>
                    </a:p>
                  </a:txBody>
                  <a:tcPr marL="188595" marR="188595" marT="94298" marB="94298">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C000"/>
                    </a:solidFill>
                  </a:tcPr>
                </a:tc>
                <a:tc hMerge="1">
                  <a:txBody>
                    <a:bodyPr/>
                    <a:lstStyle/>
                    <a:p>
                      <a:endParaRPr lang="en-GB"/>
                    </a:p>
                  </a:txBody>
                  <a:tcPr/>
                </a:tc>
                <a:extLst>
                  <a:ext uri="{0D108BD9-81ED-4DB2-BD59-A6C34878D82A}">
                    <a16:rowId xmlns:a16="http://schemas.microsoft.com/office/drawing/2014/main" val="373292799"/>
                  </a:ext>
                </a:extLst>
              </a:tr>
              <a:tr h="328102">
                <a:tc>
                  <a:txBody>
                    <a:bodyPr/>
                    <a:lstStyle/>
                    <a:p>
                      <a:pPr algn="ctr" fontAlgn="t">
                        <a:lnSpc>
                          <a:spcPct val="107000"/>
                        </a:lnSpc>
                        <a:spcBef>
                          <a:spcPts val="0"/>
                        </a:spcBef>
                        <a:spcAft>
                          <a:spcPts val="800"/>
                        </a:spcAft>
                      </a:pPr>
                      <a:r>
                        <a:rPr lang="en-GB" sz="1600" b="1" i="0" u="none" strike="noStrike" dirty="0">
                          <a:solidFill>
                            <a:schemeClr val="bg1"/>
                          </a:solidFill>
                          <a:effectLst/>
                          <a:latin typeface="Comic Sans MS" panose="030F0702030302020204" pitchFamily="66" charset="0"/>
                          <a:ea typeface="Calibri" panose="020F0502020204030204" pitchFamily="34" charset="0"/>
                          <a:cs typeface="Times New Roman" panose="02020603050405020304" pitchFamily="18" charset="0"/>
                        </a:rPr>
                        <a:t>Year 3 Unit 1: Autumn  Term</a:t>
                      </a:r>
                      <a:endParaRPr lang="en-GB" sz="1600" b="1" i="0" u="none" strike="noStrike" dirty="0">
                        <a:solidFill>
                          <a:schemeClr val="bg1"/>
                        </a:solidFill>
                        <a:effectLst/>
                        <a:latin typeface="Comic Sans MS" panose="030F0702030302020204" pitchFamily="66" charset="0"/>
                      </a:endParaRPr>
                    </a:p>
                  </a:txBody>
                  <a:tcPr marL="141446" marR="141446" marT="1964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C000"/>
                    </a:solidFill>
                  </a:tcPr>
                </a:tc>
                <a:tc>
                  <a:txBody>
                    <a:bodyPr/>
                    <a:lstStyle/>
                    <a:p>
                      <a:pPr marL="0" marR="0" lvl="0" indent="0" algn="ctr" defTabSz="914400" rtl="0" eaLnBrk="1" fontAlgn="t" latinLnBrk="0" hangingPunct="1">
                        <a:lnSpc>
                          <a:spcPct val="107000"/>
                        </a:lnSpc>
                        <a:spcBef>
                          <a:spcPts val="0"/>
                        </a:spcBef>
                        <a:spcAft>
                          <a:spcPts val="800"/>
                        </a:spcAft>
                        <a:buClrTx/>
                        <a:buSzTx/>
                        <a:buFontTx/>
                        <a:buNone/>
                        <a:tabLst/>
                        <a:defRPr/>
                      </a:pPr>
                      <a:r>
                        <a:rPr kumimoji="0" lang="en-GB" sz="1600" b="1" i="0" u="none" strike="noStrike" kern="1200" cap="none" spc="0" normalizeH="0" baseline="0" noProof="0" dirty="0">
                          <a:ln>
                            <a:noFill/>
                          </a:ln>
                          <a:solidFill>
                            <a:schemeClr val="bg1"/>
                          </a:solidFill>
                          <a:effectLst/>
                          <a:uLnTx/>
                          <a:uFillTx/>
                          <a:latin typeface="Comic Sans MS" panose="030F0702030302020204" pitchFamily="66" charset="0"/>
                          <a:ea typeface="+mn-ea"/>
                          <a:cs typeface="+mn-cs"/>
                        </a:rPr>
                        <a:t>Bienvidos a </a:t>
                      </a:r>
                      <a:r>
                        <a:rPr kumimoji="0" lang="en-GB" sz="1600" b="1" i="0" u="none" strike="noStrike" kern="1200" cap="none" spc="0" normalizeH="0" baseline="0" noProof="0" dirty="0" err="1">
                          <a:ln>
                            <a:noFill/>
                          </a:ln>
                          <a:solidFill>
                            <a:schemeClr val="bg1"/>
                          </a:solidFill>
                          <a:effectLst/>
                          <a:uLnTx/>
                          <a:uFillTx/>
                          <a:latin typeface="Comic Sans MS" panose="030F0702030302020204" pitchFamily="66" charset="0"/>
                          <a:ea typeface="+mn-ea"/>
                          <a:cs typeface="+mn-cs"/>
                        </a:rPr>
                        <a:t>Espaňa</a:t>
                      </a:r>
                      <a:r>
                        <a:rPr kumimoji="0" lang="en-GB" sz="1600" b="1" i="0" u="none" strike="noStrike" kern="1200" cap="none" spc="0" normalizeH="0" baseline="0" noProof="0" dirty="0">
                          <a:ln>
                            <a:noFill/>
                          </a:ln>
                          <a:solidFill>
                            <a:schemeClr val="bg1"/>
                          </a:solidFill>
                          <a:effectLst/>
                          <a:uLnTx/>
                          <a:uFillTx/>
                          <a:latin typeface="Comic Sans MS" panose="030F0702030302020204" pitchFamily="66" charset="0"/>
                          <a:ea typeface="+mn-ea"/>
                          <a:cs typeface="+mn-cs"/>
                        </a:rPr>
                        <a:t> (Welcome to Spain!)</a:t>
                      </a:r>
                    </a:p>
                  </a:txBody>
                  <a:tcPr marL="141446" marR="141446" marT="1964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C000"/>
                    </a:solidFill>
                  </a:tcPr>
                </a:tc>
                <a:extLst>
                  <a:ext uri="{0D108BD9-81ED-4DB2-BD59-A6C34878D82A}">
                    <a16:rowId xmlns:a16="http://schemas.microsoft.com/office/drawing/2014/main" val="3876697788"/>
                  </a:ext>
                </a:extLst>
              </a:tr>
            </a:tbl>
          </a:graphicData>
        </a:graphic>
      </p:graphicFrame>
      <p:pic>
        <p:nvPicPr>
          <p:cNvPr id="6" name="Picture 5">
            <a:extLst>
              <a:ext uri="{FF2B5EF4-FFF2-40B4-BE49-F238E27FC236}">
                <a16:creationId xmlns:a16="http://schemas.microsoft.com/office/drawing/2014/main" id="{A0BE32F8-A728-DFB8-282F-837B48E0D3E6}"/>
              </a:ext>
            </a:extLst>
          </p:cNvPr>
          <p:cNvPicPr>
            <a:picLocks noChangeAspect="1"/>
          </p:cNvPicPr>
          <p:nvPr/>
        </p:nvPicPr>
        <p:blipFill>
          <a:blip r:embed="rId3"/>
          <a:stretch>
            <a:fillRect/>
          </a:stretch>
        </p:blipFill>
        <p:spPr>
          <a:xfrm>
            <a:off x="204847" y="1010058"/>
            <a:ext cx="4843331" cy="5396269"/>
          </a:xfrm>
          <a:prstGeom prst="rect">
            <a:avLst/>
          </a:prstGeom>
        </p:spPr>
      </p:pic>
      <p:pic>
        <p:nvPicPr>
          <p:cNvPr id="3" name="Picture 2">
            <a:extLst>
              <a:ext uri="{FF2B5EF4-FFF2-40B4-BE49-F238E27FC236}">
                <a16:creationId xmlns:a16="http://schemas.microsoft.com/office/drawing/2014/main" id="{59547C95-13C7-D893-1392-F901C9FB3FFA}"/>
              </a:ext>
            </a:extLst>
          </p:cNvPr>
          <p:cNvPicPr>
            <a:picLocks noChangeAspect="1"/>
          </p:cNvPicPr>
          <p:nvPr/>
        </p:nvPicPr>
        <p:blipFill>
          <a:blip r:embed="rId4"/>
          <a:stretch>
            <a:fillRect/>
          </a:stretch>
        </p:blipFill>
        <p:spPr>
          <a:xfrm>
            <a:off x="5048178" y="3612316"/>
            <a:ext cx="6962235" cy="3090940"/>
          </a:xfrm>
          <a:prstGeom prst="rect">
            <a:avLst/>
          </a:prstGeom>
        </p:spPr>
      </p:pic>
      <p:pic>
        <p:nvPicPr>
          <p:cNvPr id="5" name="Picture 4">
            <a:extLst>
              <a:ext uri="{FF2B5EF4-FFF2-40B4-BE49-F238E27FC236}">
                <a16:creationId xmlns:a16="http://schemas.microsoft.com/office/drawing/2014/main" id="{AEA53679-0D6A-A02D-7723-70DBDF7154B2}"/>
              </a:ext>
            </a:extLst>
          </p:cNvPr>
          <p:cNvPicPr>
            <a:picLocks noChangeAspect="1"/>
          </p:cNvPicPr>
          <p:nvPr/>
        </p:nvPicPr>
        <p:blipFill>
          <a:blip r:embed="rId5"/>
          <a:stretch>
            <a:fillRect/>
          </a:stretch>
        </p:blipFill>
        <p:spPr>
          <a:xfrm>
            <a:off x="5176032" y="1142999"/>
            <a:ext cx="3370792" cy="2436717"/>
          </a:xfrm>
          <a:prstGeom prst="rect">
            <a:avLst/>
          </a:prstGeom>
        </p:spPr>
      </p:pic>
      <p:pic>
        <p:nvPicPr>
          <p:cNvPr id="8" name="Picture 7">
            <a:extLst>
              <a:ext uri="{FF2B5EF4-FFF2-40B4-BE49-F238E27FC236}">
                <a16:creationId xmlns:a16="http://schemas.microsoft.com/office/drawing/2014/main" id="{BE6441DC-D8D2-5CEF-D302-25C19C6C3E6E}"/>
              </a:ext>
            </a:extLst>
          </p:cNvPr>
          <p:cNvPicPr>
            <a:picLocks noChangeAspect="1"/>
          </p:cNvPicPr>
          <p:nvPr/>
        </p:nvPicPr>
        <p:blipFill>
          <a:blip r:embed="rId6"/>
          <a:stretch>
            <a:fillRect/>
          </a:stretch>
        </p:blipFill>
        <p:spPr>
          <a:xfrm>
            <a:off x="8674678" y="1142999"/>
            <a:ext cx="3418798" cy="2286002"/>
          </a:xfrm>
          <a:prstGeom prst="rect">
            <a:avLst/>
          </a:prstGeom>
        </p:spPr>
      </p:pic>
    </p:spTree>
    <p:extLst>
      <p:ext uri="{BB962C8B-B14F-4D97-AF65-F5344CB8AC3E}">
        <p14:creationId xmlns:p14="http://schemas.microsoft.com/office/powerpoint/2010/main" val="18026630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aphicFrame>
        <p:nvGraphicFramePr>
          <p:cNvPr id="2" name="Table 1">
            <a:extLst>
              <a:ext uri="{FF2B5EF4-FFF2-40B4-BE49-F238E27FC236}">
                <a16:creationId xmlns:a16="http://schemas.microsoft.com/office/drawing/2014/main" id="{A03DB250-64A1-3F03-50B0-72C4A7704A80}"/>
              </a:ext>
            </a:extLst>
          </p:cNvPr>
          <p:cNvGraphicFramePr>
            <a:graphicFrameLocks noGrp="1"/>
          </p:cNvGraphicFramePr>
          <p:nvPr>
            <p:extLst>
              <p:ext uri="{D42A27DB-BD31-4B8C-83A1-F6EECF244321}">
                <p14:modId xmlns:p14="http://schemas.microsoft.com/office/powerpoint/2010/main" val="2630144806"/>
              </p:ext>
            </p:extLst>
          </p:nvPr>
        </p:nvGraphicFramePr>
        <p:xfrm>
          <a:off x="323557" y="154744"/>
          <a:ext cx="11465169" cy="822715"/>
        </p:xfrm>
        <a:graphic>
          <a:graphicData uri="http://schemas.openxmlformats.org/drawingml/2006/table">
            <a:tbl>
              <a:tblPr firstRow="1" firstCol="1" bandRow="1"/>
              <a:tblGrid>
                <a:gridCol w="6399972">
                  <a:extLst>
                    <a:ext uri="{9D8B030D-6E8A-4147-A177-3AD203B41FA5}">
                      <a16:colId xmlns:a16="http://schemas.microsoft.com/office/drawing/2014/main" val="3968737678"/>
                    </a:ext>
                  </a:extLst>
                </a:gridCol>
                <a:gridCol w="5065197">
                  <a:extLst>
                    <a:ext uri="{9D8B030D-6E8A-4147-A177-3AD203B41FA5}">
                      <a16:colId xmlns:a16="http://schemas.microsoft.com/office/drawing/2014/main" val="2254417770"/>
                    </a:ext>
                  </a:extLst>
                </a:gridCol>
              </a:tblGrid>
              <a:tr h="494613">
                <a:tc gridSpan="2">
                  <a:txBody>
                    <a:bodyPr/>
                    <a:lstStyle/>
                    <a:p>
                      <a:pPr algn="ctr" fontAlgn="t">
                        <a:lnSpc>
                          <a:spcPct val="107000"/>
                        </a:lnSpc>
                        <a:spcBef>
                          <a:spcPts val="0"/>
                        </a:spcBef>
                        <a:spcAft>
                          <a:spcPts val="800"/>
                        </a:spcAft>
                      </a:pPr>
                      <a:r>
                        <a:rPr lang="en-GB" sz="1600" b="1" i="0" u="none" strike="noStrike" dirty="0">
                          <a:solidFill>
                            <a:schemeClr val="bg1"/>
                          </a:solidFill>
                          <a:effectLst/>
                          <a:latin typeface="Comic Sans MS" panose="030F0702030302020204" pitchFamily="66" charset="0"/>
                          <a:ea typeface="Calibri" panose="020F0502020204030204" pitchFamily="34" charset="0"/>
                          <a:cs typeface="Times New Roman" panose="02020603050405020304" pitchFamily="18" charset="0"/>
                        </a:rPr>
                        <a:t>Lyppard Grange Primary School</a:t>
                      </a:r>
                      <a:r>
                        <a:rPr lang="en-GB" sz="1600" b="1" i="0" u="none" strike="noStrike" dirty="0">
                          <a:solidFill>
                            <a:schemeClr val="bg1"/>
                          </a:solidFill>
                          <a:effectLst/>
                          <a:latin typeface="Comic Sans MS" panose="030F0702030302020204" pitchFamily="66" charset="0"/>
                          <a:ea typeface="+mn-ea"/>
                          <a:cs typeface="+mn-cs"/>
                        </a:rPr>
                        <a:t>: </a:t>
                      </a:r>
                      <a:r>
                        <a:rPr lang="en-GB" sz="1600" b="1" i="0" u="none" strike="noStrike" dirty="0">
                          <a:solidFill>
                            <a:schemeClr val="bg1"/>
                          </a:solidFill>
                          <a:effectLst/>
                          <a:latin typeface="Comic Sans MS" panose="030F0702030302020204" pitchFamily="66" charset="0"/>
                          <a:ea typeface="Calibri" panose="020F0502020204030204" pitchFamily="34" charset="0"/>
                          <a:cs typeface="Times New Roman" panose="02020603050405020304" pitchFamily="18" charset="0"/>
                        </a:rPr>
                        <a:t>Spanish Knowledge Organiser</a:t>
                      </a:r>
                      <a:endParaRPr lang="en-GB" sz="1600" b="1" i="0" u="none" strike="noStrike" dirty="0">
                        <a:solidFill>
                          <a:schemeClr val="bg1"/>
                        </a:solidFill>
                        <a:effectLst/>
                        <a:latin typeface="Comic Sans MS" panose="030F0702030302020204" pitchFamily="66" charset="0"/>
                      </a:endParaRPr>
                    </a:p>
                  </a:txBody>
                  <a:tcPr marL="188595" marR="188595" marT="94298" marB="94298">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C000"/>
                    </a:solidFill>
                  </a:tcPr>
                </a:tc>
                <a:tc hMerge="1">
                  <a:txBody>
                    <a:bodyPr/>
                    <a:lstStyle/>
                    <a:p>
                      <a:endParaRPr lang="en-GB"/>
                    </a:p>
                  </a:txBody>
                  <a:tcPr/>
                </a:tc>
                <a:extLst>
                  <a:ext uri="{0D108BD9-81ED-4DB2-BD59-A6C34878D82A}">
                    <a16:rowId xmlns:a16="http://schemas.microsoft.com/office/drawing/2014/main" val="373292799"/>
                  </a:ext>
                </a:extLst>
              </a:tr>
              <a:tr h="328102">
                <a:tc>
                  <a:txBody>
                    <a:bodyPr/>
                    <a:lstStyle/>
                    <a:p>
                      <a:pPr algn="ctr" fontAlgn="t">
                        <a:lnSpc>
                          <a:spcPct val="107000"/>
                        </a:lnSpc>
                        <a:spcBef>
                          <a:spcPts val="0"/>
                        </a:spcBef>
                        <a:spcAft>
                          <a:spcPts val="800"/>
                        </a:spcAft>
                      </a:pPr>
                      <a:r>
                        <a:rPr lang="en-GB" sz="1600" b="1" i="0" u="none" strike="noStrike" dirty="0">
                          <a:solidFill>
                            <a:schemeClr val="bg1"/>
                          </a:solidFill>
                          <a:effectLst/>
                          <a:latin typeface="Comic Sans MS" panose="030F0702030302020204" pitchFamily="66" charset="0"/>
                          <a:ea typeface="Calibri" panose="020F0502020204030204" pitchFamily="34" charset="0"/>
                          <a:cs typeface="Times New Roman" panose="02020603050405020304" pitchFamily="18" charset="0"/>
                        </a:rPr>
                        <a:t>Year 3 Unit 1: Autumn  Term</a:t>
                      </a:r>
                      <a:endParaRPr lang="en-GB" sz="1600" b="1" i="0" u="none" strike="noStrike" dirty="0">
                        <a:solidFill>
                          <a:schemeClr val="bg1"/>
                        </a:solidFill>
                        <a:effectLst/>
                        <a:latin typeface="Comic Sans MS" panose="030F0702030302020204" pitchFamily="66" charset="0"/>
                      </a:endParaRPr>
                    </a:p>
                  </a:txBody>
                  <a:tcPr marL="141446" marR="141446" marT="1964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C000"/>
                    </a:solidFill>
                  </a:tcPr>
                </a:tc>
                <a:tc>
                  <a:txBody>
                    <a:bodyPr/>
                    <a:lstStyle/>
                    <a:p>
                      <a:pPr marL="0" marR="0" lvl="0" indent="0" algn="ctr" defTabSz="914400" rtl="0" eaLnBrk="1" fontAlgn="t" latinLnBrk="0" hangingPunct="1">
                        <a:lnSpc>
                          <a:spcPct val="107000"/>
                        </a:lnSpc>
                        <a:spcBef>
                          <a:spcPts val="0"/>
                        </a:spcBef>
                        <a:spcAft>
                          <a:spcPts val="800"/>
                        </a:spcAft>
                        <a:buClrTx/>
                        <a:buSzTx/>
                        <a:buFontTx/>
                        <a:buNone/>
                        <a:tabLst/>
                        <a:defRPr/>
                      </a:pPr>
                      <a:r>
                        <a:rPr kumimoji="0" lang="en-GB" sz="1600" b="1" i="0" u="none" strike="noStrike" kern="1200" cap="none" spc="0" normalizeH="0" baseline="0" noProof="0" dirty="0">
                          <a:ln>
                            <a:noFill/>
                          </a:ln>
                          <a:solidFill>
                            <a:schemeClr val="bg1"/>
                          </a:solidFill>
                          <a:effectLst/>
                          <a:uLnTx/>
                          <a:uFillTx/>
                          <a:latin typeface="Comic Sans MS" panose="030F0702030302020204" pitchFamily="66" charset="0"/>
                          <a:ea typeface="+mn-ea"/>
                          <a:cs typeface="+mn-cs"/>
                        </a:rPr>
                        <a:t>Bienvidos a </a:t>
                      </a:r>
                      <a:r>
                        <a:rPr kumimoji="0" lang="en-GB" sz="1600" b="1" i="0" u="none" strike="noStrike" kern="1200" cap="none" spc="0" normalizeH="0" baseline="0" noProof="0" dirty="0" err="1">
                          <a:ln>
                            <a:noFill/>
                          </a:ln>
                          <a:solidFill>
                            <a:schemeClr val="bg1"/>
                          </a:solidFill>
                          <a:effectLst/>
                          <a:uLnTx/>
                          <a:uFillTx/>
                          <a:latin typeface="Comic Sans MS" panose="030F0702030302020204" pitchFamily="66" charset="0"/>
                          <a:ea typeface="+mn-ea"/>
                          <a:cs typeface="+mn-cs"/>
                        </a:rPr>
                        <a:t>Espaňa</a:t>
                      </a:r>
                      <a:r>
                        <a:rPr kumimoji="0" lang="en-GB" sz="1600" b="1" i="0" u="none" strike="noStrike" kern="1200" cap="none" spc="0" normalizeH="0" baseline="0" noProof="0" dirty="0">
                          <a:ln>
                            <a:noFill/>
                          </a:ln>
                          <a:solidFill>
                            <a:schemeClr val="bg1"/>
                          </a:solidFill>
                          <a:effectLst/>
                          <a:uLnTx/>
                          <a:uFillTx/>
                          <a:latin typeface="Comic Sans MS" panose="030F0702030302020204" pitchFamily="66" charset="0"/>
                          <a:ea typeface="+mn-ea"/>
                          <a:cs typeface="+mn-cs"/>
                        </a:rPr>
                        <a:t> (Welcome to Spain!)</a:t>
                      </a:r>
                    </a:p>
                  </a:txBody>
                  <a:tcPr marL="141446" marR="141446" marT="1964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C000"/>
                    </a:solidFill>
                  </a:tcPr>
                </a:tc>
                <a:extLst>
                  <a:ext uri="{0D108BD9-81ED-4DB2-BD59-A6C34878D82A}">
                    <a16:rowId xmlns:a16="http://schemas.microsoft.com/office/drawing/2014/main" val="3876697788"/>
                  </a:ext>
                </a:extLst>
              </a:tr>
            </a:tbl>
          </a:graphicData>
        </a:graphic>
      </p:graphicFrame>
      <p:pic>
        <p:nvPicPr>
          <p:cNvPr id="4" name="Picture 3">
            <a:extLst>
              <a:ext uri="{FF2B5EF4-FFF2-40B4-BE49-F238E27FC236}">
                <a16:creationId xmlns:a16="http://schemas.microsoft.com/office/drawing/2014/main" id="{B4FF6FB1-0FC8-C0EA-D24B-5C055BE1E0CE}"/>
              </a:ext>
            </a:extLst>
          </p:cNvPr>
          <p:cNvPicPr>
            <a:picLocks noChangeAspect="1"/>
          </p:cNvPicPr>
          <p:nvPr/>
        </p:nvPicPr>
        <p:blipFill>
          <a:blip r:embed="rId3"/>
          <a:stretch>
            <a:fillRect/>
          </a:stretch>
        </p:blipFill>
        <p:spPr>
          <a:xfrm>
            <a:off x="781878" y="1130568"/>
            <a:ext cx="10416209" cy="5572688"/>
          </a:xfrm>
          <a:prstGeom prst="rect">
            <a:avLst/>
          </a:prstGeom>
        </p:spPr>
      </p:pic>
    </p:spTree>
    <p:extLst>
      <p:ext uri="{BB962C8B-B14F-4D97-AF65-F5344CB8AC3E}">
        <p14:creationId xmlns:p14="http://schemas.microsoft.com/office/powerpoint/2010/main" val="238609559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aphicFrame>
        <p:nvGraphicFramePr>
          <p:cNvPr id="2" name="Table 1">
            <a:extLst>
              <a:ext uri="{FF2B5EF4-FFF2-40B4-BE49-F238E27FC236}">
                <a16:creationId xmlns:a16="http://schemas.microsoft.com/office/drawing/2014/main" id="{A03DB250-64A1-3F03-50B0-72C4A7704A80}"/>
              </a:ext>
            </a:extLst>
          </p:cNvPr>
          <p:cNvGraphicFramePr>
            <a:graphicFrameLocks noGrp="1"/>
          </p:cNvGraphicFramePr>
          <p:nvPr>
            <p:extLst>
              <p:ext uri="{D42A27DB-BD31-4B8C-83A1-F6EECF244321}">
                <p14:modId xmlns:p14="http://schemas.microsoft.com/office/powerpoint/2010/main" val="1896033524"/>
              </p:ext>
            </p:extLst>
          </p:nvPr>
        </p:nvGraphicFramePr>
        <p:xfrm>
          <a:off x="323557" y="154744"/>
          <a:ext cx="11465169" cy="822715"/>
        </p:xfrm>
        <a:graphic>
          <a:graphicData uri="http://schemas.openxmlformats.org/drawingml/2006/table">
            <a:tbl>
              <a:tblPr firstRow="1" firstCol="1" bandRow="1"/>
              <a:tblGrid>
                <a:gridCol w="6399972">
                  <a:extLst>
                    <a:ext uri="{9D8B030D-6E8A-4147-A177-3AD203B41FA5}">
                      <a16:colId xmlns:a16="http://schemas.microsoft.com/office/drawing/2014/main" val="3968737678"/>
                    </a:ext>
                  </a:extLst>
                </a:gridCol>
                <a:gridCol w="5065197">
                  <a:extLst>
                    <a:ext uri="{9D8B030D-6E8A-4147-A177-3AD203B41FA5}">
                      <a16:colId xmlns:a16="http://schemas.microsoft.com/office/drawing/2014/main" val="2254417770"/>
                    </a:ext>
                  </a:extLst>
                </a:gridCol>
              </a:tblGrid>
              <a:tr h="494613">
                <a:tc gridSpan="2">
                  <a:txBody>
                    <a:bodyPr/>
                    <a:lstStyle/>
                    <a:p>
                      <a:pPr algn="ctr" fontAlgn="t">
                        <a:lnSpc>
                          <a:spcPct val="107000"/>
                        </a:lnSpc>
                        <a:spcBef>
                          <a:spcPts val="0"/>
                        </a:spcBef>
                        <a:spcAft>
                          <a:spcPts val="800"/>
                        </a:spcAft>
                      </a:pPr>
                      <a:r>
                        <a:rPr lang="en-GB" sz="1600" b="1" i="0" u="none" strike="noStrike" dirty="0">
                          <a:solidFill>
                            <a:schemeClr val="bg1"/>
                          </a:solidFill>
                          <a:effectLst/>
                          <a:latin typeface="Comic Sans MS" panose="030F0702030302020204" pitchFamily="66" charset="0"/>
                          <a:ea typeface="Calibri" panose="020F0502020204030204" pitchFamily="34" charset="0"/>
                          <a:cs typeface="Times New Roman" panose="02020603050405020304" pitchFamily="18" charset="0"/>
                        </a:rPr>
                        <a:t>Lyppard Grange Primary School</a:t>
                      </a:r>
                      <a:r>
                        <a:rPr lang="en-GB" sz="1600" b="1" i="0" u="none" strike="noStrike" dirty="0">
                          <a:solidFill>
                            <a:schemeClr val="bg1"/>
                          </a:solidFill>
                          <a:effectLst/>
                          <a:latin typeface="Comic Sans MS" panose="030F0702030302020204" pitchFamily="66" charset="0"/>
                          <a:ea typeface="+mn-ea"/>
                          <a:cs typeface="+mn-cs"/>
                        </a:rPr>
                        <a:t>: </a:t>
                      </a:r>
                      <a:r>
                        <a:rPr lang="en-GB" sz="1600" b="1" i="0" u="none" strike="noStrike" dirty="0">
                          <a:solidFill>
                            <a:schemeClr val="bg1"/>
                          </a:solidFill>
                          <a:effectLst/>
                          <a:latin typeface="Comic Sans MS" panose="030F0702030302020204" pitchFamily="66" charset="0"/>
                          <a:ea typeface="Calibri" panose="020F0502020204030204" pitchFamily="34" charset="0"/>
                          <a:cs typeface="Times New Roman" panose="02020603050405020304" pitchFamily="18" charset="0"/>
                        </a:rPr>
                        <a:t>Spanish Knowledge Organiser</a:t>
                      </a:r>
                      <a:endParaRPr lang="en-GB" sz="1600" b="1" i="0" u="none" strike="noStrike" dirty="0">
                        <a:solidFill>
                          <a:schemeClr val="bg1"/>
                        </a:solidFill>
                        <a:effectLst/>
                        <a:latin typeface="Comic Sans MS" panose="030F0702030302020204" pitchFamily="66" charset="0"/>
                      </a:endParaRPr>
                    </a:p>
                  </a:txBody>
                  <a:tcPr marL="188595" marR="188595" marT="94298" marB="94298">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C000"/>
                    </a:solidFill>
                  </a:tcPr>
                </a:tc>
                <a:tc hMerge="1">
                  <a:txBody>
                    <a:bodyPr/>
                    <a:lstStyle/>
                    <a:p>
                      <a:endParaRPr lang="en-GB"/>
                    </a:p>
                  </a:txBody>
                  <a:tcPr/>
                </a:tc>
                <a:extLst>
                  <a:ext uri="{0D108BD9-81ED-4DB2-BD59-A6C34878D82A}">
                    <a16:rowId xmlns:a16="http://schemas.microsoft.com/office/drawing/2014/main" val="373292799"/>
                  </a:ext>
                </a:extLst>
              </a:tr>
              <a:tr h="328102">
                <a:tc>
                  <a:txBody>
                    <a:bodyPr/>
                    <a:lstStyle/>
                    <a:p>
                      <a:pPr algn="ctr" fontAlgn="t">
                        <a:lnSpc>
                          <a:spcPct val="107000"/>
                        </a:lnSpc>
                        <a:spcBef>
                          <a:spcPts val="0"/>
                        </a:spcBef>
                        <a:spcAft>
                          <a:spcPts val="800"/>
                        </a:spcAft>
                      </a:pPr>
                      <a:r>
                        <a:rPr lang="en-GB" sz="1600" b="1" i="0" u="none" strike="noStrike" dirty="0">
                          <a:solidFill>
                            <a:schemeClr val="bg1"/>
                          </a:solidFill>
                          <a:effectLst/>
                          <a:latin typeface="Comic Sans MS" panose="030F0702030302020204" pitchFamily="66" charset="0"/>
                          <a:ea typeface="Calibri" panose="020F0502020204030204" pitchFamily="34" charset="0"/>
                          <a:cs typeface="Times New Roman" panose="02020603050405020304" pitchFamily="18" charset="0"/>
                        </a:rPr>
                        <a:t>Year 3 Unit 1:Autumn  Term</a:t>
                      </a:r>
                      <a:endParaRPr lang="en-GB" sz="1600" b="1" i="0" u="none" strike="noStrike" dirty="0">
                        <a:solidFill>
                          <a:schemeClr val="bg1"/>
                        </a:solidFill>
                        <a:effectLst/>
                        <a:latin typeface="Comic Sans MS" panose="030F0702030302020204" pitchFamily="66" charset="0"/>
                      </a:endParaRPr>
                    </a:p>
                  </a:txBody>
                  <a:tcPr marL="141446" marR="141446" marT="1964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C000"/>
                    </a:solidFill>
                  </a:tcPr>
                </a:tc>
                <a:tc>
                  <a:txBody>
                    <a:bodyPr/>
                    <a:lstStyle/>
                    <a:p>
                      <a:pPr marL="0" marR="0" lvl="0" indent="0" algn="ctr" defTabSz="914400" rtl="0" eaLnBrk="1" fontAlgn="t" latinLnBrk="0" hangingPunct="1">
                        <a:lnSpc>
                          <a:spcPct val="107000"/>
                        </a:lnSpc>
                        <a:spcBef>
                          <a:spcPts val="0"/>
                        </a:spcBef>
                        <a:spcAft>
                          <a:spcPts val="800"/>
                        </a:spcAft>
                        <a:buClrTx/>
                        <a:buSzTx/>
                        <a:buFontTx/>
                        <a:buNone/>
                        <a:tabLst/>
                        <a:defRPr/>
                      </a:pPr>
                      <a:r>
                        <a:rPr kumimoji="0" lang="en-GB" sz="1600" b="1" i="0" u="none" strike="noStrike" kern="1200" cap="none" spc="0" normalizeH="0" baseline="0" noProof="0" dirty="0">
                          <a:ln>
                            <a:noFill/>
                          </a:ln>
                          <a:solidFill>
                            <a:schemeClr val="bg1"/>
                          </a:solidFill>
                          <a:effectLst/>
                          <a:uLnTx/>
                          <a:uFillTx/>
                          <a:latin typeface="Comic Sans MS" panose="030F0702030302020204" pitchFamily="66" charset="0"/>
                          <a:ea typeface="+mn-ea"/>
                          <a:cs typeface="+mn-cs"/>
                        </a:rPr>
                        <a:t>Bienvidos a </a:t>
                      </a:r>
                      <a:r>
                        <a:rPr kumimoji="0" lang="en-GB" sz="1600" b="1" i="0" u="none" strike="noStrike" kern="1200" cap="none" spc="0" normalizeH="0" baseline="0" noProof="0" dirty="0" err="1">
                          <a:ln>
                            <a:noFill/>
                          </a:ln>
                          <a:solidFill>
                            <a:schemeClr val="bg1"/>
                          </a:solidFill>
                          <a:effectLst/>
                          <a:uLnTx/>
                          <a:uFillTx/>
                          <a:latin typeface="Comic Sans MS" panose="030F0702030302020204" pitchFamily="66" charset="0"/>
                          <a:ea typeface="+mn-ea"/>
                          <a:cs typeface="+mn-cs"/>
                        </a:rPr>
                        <a:t>Espaňa</a:t>
                      </a:r>
                      <a:r>
                        <a:rPr kumimoji="0" lang="en-GB" sz="1600" b="1" i="0" u="none" strike="noStrike" kern="1200" cap="none" spc="0" normalizeH="0" baseline="0" noProof="0" dirty="0">
                          <a:ln>
                            <a:noFill/>
                          </a:ln>
                          <a:solidFill>
                            <a:schemeClr val="bg1"/>
                          </a:solidFill>
                          <a:effectLst/>
                          <a:uLnTx/>
                          <a:uFillTx/>
                          <a:latin typeface="Comic Sans MS" panose="030F0702030302020204" pitchFamily="66" charset="0"/>
                          <a:ea typeface="+mn-ea"/>
                          <a:cs typeface="+mn-cs"/>
                        </a:rPr>
                        <a:t> (Welcome to Spain!)</a:t>
                      </a:r>
                    </a:p>
                  </a:txBody>
                  <a:tcPr marL="141446" marR="141446" marT="1964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C000"/>
                    </a:solidFill>
                  </a:tcPr>
                </a:tc>
                <a:extLst>
                  <a:ext uri="{0D108BD9-81ED-4DB2-BD59-A6C34878D82A}">
                    <a16:rowId xmlns:a16="http://schemas.microsoft.com/office/drawing/2014/main" val="3876697788"/>
                  </a:ext>
                </a:extLst>
              </a:tr>
            </a:tbl>
          </a:graphicData>
        </a:graphic>
      </p:graphicFrame>
      <p:pic>
        <p:nvPicPr>
          <p:cNvPr id="5" name="Picture 4">
            <a:extLst>
              <a:ext uri="{FF2B5EF4-FFF2-40B4-BE49-F238E27FC236}">
                <a16:creationId xmlns:a16="http://schemas.microsoft.com/office/drawing/2014/main" id="{141FFE96-EEC4-CEF0-44CF-7E02B2E9A081}"/>
              </a:ext>
            </a:extLst>
          </p:cNvPr>
          <p:cNvPicPr>
            <a:picLocks noChangeAspect="1"/>
          </p:cNvPicPr>
          <p:nvPr/>
        </p:nvPicPr>
        <p:blipFill>
          <a:blip r:embed="rId3"/>
          <a:stretch>
            <a:fillRect/>
          </a:stretch>
        </p:blipFill>
        <p:spPr>
          <a:xfrm>
            <a:off x="7781389" y="1204857"/>
            <a:ext cx="4219575" cy="2276475"/>
          </a:xfrm>
          <a:prstGeom prst="rect">
            <a:avLst/>
          </a:prstGeom>
        </p:spPr>
      </p:pic>
      <p:pic>
        <p:nvPicPr>
          <p:cNvPr id="7" name="Picture 6">
            <a:extLst>
              <a:ext uri="{FF2B5EF4-FFF2-40B4-BE49-F238E27FC236}">
                <a16:creationId xmlns:a16="http://schemas.microsoft.com/office/drawing/2014/main" id="{8ACF73FF-4BB5-A312-1C59-40F31E530819}"/>
              </a:ext>
            </a:extLst>
          </p:cNvPr>
          <p:cNvPicPr>
            <a:picLocks noChangeAspect="1"/>
          </p:cNvPicPr>
          <p:nvPr/>
        </p:nvPicPr>
        <p:blipFill>
          <a:blip r:embed="rId4"/>
          <a:stretch>
            <a:fillRect/>
          </a:stretch>
        </p:blipFill>
        <p:spPr>
          <a:xfrm>
            <a:off x="114164" y="1545668"/>
            <a:ext cx="7667225" cy="3766663"/>
          </a:xfrm>
          <a:prstGeom prst="rect">
            <a:avLst/>
          </a:prstGeom>
        </p:spPr>
      </p:pic>
      <p:graphicFrame>
        <p:nvGraphicFramePr>
          <p:cNvPr id="8" name="Table 7">
            <a:extLst>
              <a:ext uri="{FF2B5EF4-FFF2-40B4-BE49-F238E27FC236}">
                <a16:creationId xmlns:a16="http://schemas.microsoft.com/office/drawing/2014/main" id="{BC09BA3C-045F-E8CE-7F7E-8980B9F74CFE}"/>
              </a:ext>
            </a:extLst>
          </p:cNvPr>
          <p:cNvGraphicFramePr>
            <a:graphicFrameLocks noGrp="1"/>
          </p:cNvGraphicFramePr>
          <p:nvPr>
            <p:extLst>
              <p:ext uri="{D42A27DB-BD31-4B8C-83A1-F6EECF244321}">
                <p14:modId xmlns:p14="http://schemas.microsoft.com/office/powerpoint/2010/main" val="2237264088"/>
              </p:ext>
            </p:extLst>
          </p:nvPr>
        </p:nvGraphicFramePr>
        <p:xfrm>
          <a:off x="191036" y="1176366"/>
          <a:ext cx="7415351" cy="2991670"/>
        </p:xfrm>
        <a:graphic>
          <a:graphicData uri="http://schemas.openxmlformats.org/drawingml/2006/table">
            <a:tbl>
              <a:tblPr firstRow="1" bandRow="1">
                <a:tableStyleId>{5C22544A-7EE6-4342-B048-85BDC9FD1C3A}</a:tableStyleId>
              </a:tblPr>
              <a:tblGrid>
                <a:gridCol w="7415351">
                  <a:extLst>
                    <a:ext uri="{9D8B030D-6E8A-4147-A177-3AD203B41FA5}">
                      <a16:colId xmlns:a16="http://schemas.microsoft.com/office/drawing/2014/main" val="2565971377"/>
                    </a:ext>
                  </a:extLst>
                </a:gridCol>
              </a:tblGrid>
              <a:tr h="175434">
                <a:tc>
                  <a:txBody>
                    <a:bodyPr/>
                    <a:lstStyle/>
                    <a:p>
                      <a:r>
                        <a:rPr lang="en-GB" dirty="0"/>
                        <a:t>The Spanish Alphabet  – What you need to know!</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solidFill>
                      <a:srgbClr val="FFC000"/>
                    </a:solidFill>
                  </a:tcPr>
                </a:tc>
                <a:extLst>
                  <a:ext uri="{0D108BD9-81ED-4DB2-BD59-A6C34878D82A}">
                    <a16:rowId xmlns:a16="http://schemas.microsoft.com/office/drawing/2014/main" val="2219961537"/>
                  </a:ext>
                </a:extLst>
              </a:tr>
              <a:tr h="272208">
                <a:tc>
                  <a:txBody>
                    <a:bodyPr/>
                    <a:lstStyle/>
                    <a:p>
                      <a:endParaRPr lang="en-GB" dirty="0"/>
                    </a:p>
                  </a:txBody>
                  <a:tcPr>
                    <a:lnT w="12700" cap="flat" cmpd="sng" algn="ctr">
                      <a:noFill/>
                      <a:prstDash val="solid"/>
                      <a:round/>
                      <a:headEnd type="none" w="med" len="med"/>
                      <a:tailEnd type="none" w="med" len="med"/>
                    </a:lnT>
                    <a:noFill/>
                  </a:tcPr>
                </a:tc>
                <a:extLst>
                  <a:ext uri="{0D108BD9-81ED-4DB2-BD59-A6C34878D82A}">
                    <a16:rowId xmlns:a16="http://schemas.microsoft.com/office/drawing/2014/main" val="2271313792"/>
                  </a:ext>
                </a:extLst>
              </a:tr>
              <a:tr h="452030">
                <a:tc>
                  <a:txBody>
                    <a:bodyPr/>
                    <a:lstStyle/>
                    <a:p>
                      <a:endParaRPr lang="en-GB" dirty="0"/>
                    </a:p>
                  </a:txBody>
                  <a:tcPr>
                    <a:noFill/>
                  </a:tcPr>
                </a:tc>
                <a:extLst>
                  <a:ext uri="{0D108BD9-81ED-4DB2-BD59-A6C34878D82A}">
                    <a16:rowId xmlns:a16="http://schemas.microsoft.com/office/drawing/2014/main" val="2261839672"/>
                  </a:ext>
                </a:extLst>
              </a:tr>
              <a:tr h="904060">
                <a:tc>
                  <a:txBody>
                    <a:bodyPr/>
                    <a:lstStyle/>
                    <a:p>
                      <a:endParaRPr lang="en-GB" dirty="0"/>
                    </a:p>
                  </a:txBody>
                  <a:tcPr>
                    <a:noFill/>
                  </a:tcPr>
                </a:tc>
                <a:extLst>
                  <a:ext uri="{0D108BD9-81ED-4DB2-BD59-A6C34878D82A}">
                    <a16:rowId xmlns:a16="http://schemas.microsoft.com/office/drawing/2014/main" val="1369417616"/>
                  </a:ext>
                </a:extLst>
              </a:tr>
              <a:tr h="904060">
                <a:tc>
                  <a:txBody>
                    <a:bodyPr/>
                    <a:lstStyle/>
                    <a:p>
                      <a:endParaRPr lang="en-GB" dirty="0"/>
                    </a:p>
                  </a:txBody>
                  <a:tcPr>
                    <a:noFill/>
                  </a:tcPr>
                </a:tc>
                <a:extLst>
                  <a:ext uri="{0D108BD9-81ED-4DB2-BD59-A6C34878D82A}">
                    <a16:rowId xmlns:a16="http://schemas.microsoft.com/office/drawing/2014/main" val="404762366"/>
                  </a:ext>
                </a:extLst>
              </a:tr>
            </a:tbl>
          </a:graphicData>
        </a:graphic>
      </p:graphicFrame>
      <mc:AlternateContent xmlns:mc="http://schemas.openxmlformats.org/markup-compatibility/2006" xmlns:p14="http://schemas.microsoft.com/office/powerpoint/2010/main">
        <mc:Choice Requires="p14">
          <p:contentPart p14:bwMode="auto" r:id="rId5">
            <p14:nvContentPartPr>
              <p14:cNvPr id="9" name="Ink 8">
                <a:extLst>
                  <a:ext uri="{FF2B5EF4-FFF2-40B4-BE49-F238E27FC236}">
                    <a16:creationId xmlns:a16="http://schemas.microsoft.com/office/drawing/2014/main" id="{AD41D0DB-E017-9657-3459-62A9A7CAF036}"/>
                  </a:ext>
                </a:extLst>
              </p14:cNvPr>
              <p14:cNvContentPartPr/>
              <p14:nvPr/>
            </p14:nvContentPartPr>
            <p14:xfrm>
              <a:off x="2133137" y="2437749"/>
              <a:ext cx="360" cy="360"/>
            </p14:xfrm>
          </p:contentPart>
        </mc:Choice>
        <mc:Fallback xmlns="">
          <p:pic>
            <p:nvPicPr>
              <p:cNvPr id="9" name="Ink 8">
                <a:extLst>
                  <a:ext uri="{FF2B5EF4-FFF2-40B4-BE49-F238E27FC236}">
                    <a16:creationId xmlns:a16="http://schemas.microsoft.com/office/drawing/2014/main" id="{AD41D0DB-E017-9657-3459-62A9A7CAF036}"/>
                  </a:ext>
                </a:extLst>
              </p:cNvPr>
              <p:cNvPicPr/>
              <p:nvPr/>
            </p:nvPicPr>
            <p:blipFill>
              <a:blip r:embed="rId6"/>
              <a:stretch>
                <a:fillRect/>
              </a:stretch>
            </p:blipFill>
            <p:spPr>
              <a:xfrm>
                <a:off x="2124497" y="2428749"/>
                <a:ext cx="18000" cy="18000"/>
              </a:xfrm>
              <a:prstGeom prst="rect">
                <a:avLst/>
              </a:prstGeom>
            </p:spPr>
          </p:pic>
        </mc:Fallback>
      </mc:AlternateContent>
      <mc:AlternateContent xmlns:mc="http://schemas.openxmlformats.org/markup-compatibility/2006" xmlns:p14="http://schemas.microsoft.com/office/powerpoint/2010/main">
        <mc:Choice Requires="p14">
          <p:contentPart p14:bwMode="auto" r:id="rId7">
            <p14:nvContentPartPr>
              <p14:cNvPr id="10" name="Ink 9">
                <a:extLst>
                  <a:ext uri="{FF2B5EF4-FFF2-40B4-BE49-F238E27FC236}">
                    <a16:creationId xmlns:a16="http://schemas.microsoft.com/office/drawing/2014/main" id="{783CDF60-A741-C5DF-190C-0D1592E709C7}"/>
                  </a:ext>
                </a:extLst>
              </p14:cNvPr>
              <p14:cNvContentPartPr/>
              <p14:nvPr/>
            </p14:nvContentPartPr>
            <p14:xfrm>
              <a:off x="1175537" y="1639629"/>
              <a:ext cx="360" cy="360"/>
            </p14:xfrm>
          </p:contentPart>
        </mc:Choice>
        <mc:Fallback xmlns="">
          <p:pic>
            <p:nvPicPr>
              <p:cNvPr id="10" name="Ink 9">
                <a:extLst>
                  <a:ext uri="{FF2B5EF4-FFF2-40B4-BE49-F238E27FC236}">
                    <a16:creationId xmlns:a16="http://schemas.microsoft.com/office/drawing/2014/main" id="{783CDF60-A741-C5DF-190C-0D1592E709C7}"/>
                  </a:ext>
                </a:extLst>
              </p:cNvPr>
              <p:cNvPicPr/>
              <p:nvPr/>
            </p:nvPicPr>
            <p:blipFill>
              <a:blip r:embed="rId6"/>
              <a:stretch>
                <a:fillRect/>
              </a:stretch>
            </p:blipFill>
            <p:spPr>
              <a:xfrm>
                <a:off x="1166537" y="1630629"/>
                <a:ext cx="18000" cy="18000"/>
              </a:xfrm>
              <a:prstGeom prst="rect">
                <a:avLst/>
              </a:prstGeom>
            </p:spPr>
          </p:pic>
        </mc:Fallback>
      </mc:AlternateContent>
      <mc:AlternateContent xmlns:mc="http://schemas.openxmlformats.org/markup-compatibility/2006" xmlns:p14="http://schemas.microsoft.com/office/powerpoint/2010/main">
        <mc:Choice Requires="p14">
          <p:contentPart p14:bwMode="auto" r:id="rId8">
            <p14:nvContentPartPr>
              <p14:cNvPr id="11" name="Ink 10">
                <a:extLst>
                  <a:ext uri="{FF2B5EF4-FFF2-40B4-BE49-F238E27FC236}">
                    <a16:creationId xmlns:a16="http://schemas.microsoft.com/office/drawing/2014/main" id="{8C917D6C-F5FB-59D8-B4C2-E897EA8F6714}"/>
                  </a:ext>
                </a:extLst>
              </p14:cNvPr>
              <p14:cNvContentPartPr/>
              <p14:nvPr/>
            </p14:nvContentPartPr>
            <p14:xfrm>
              <a:off x="2104337" y="1769949"/>
              <a:ext cx="360" cy="360"/>
            </p14:xfrm>
          </p:contentPart>
        </mc:Choice>
        <mc:Fallback xmlns="">
          <p:pic>
            <p:nvPicPr>
              <p:cNvPr id="11" name="Ink 10">
                <a:extLst>
                  <a:ext uri="{FF2B5EF4-FFF2-40B4-BE49-F238E27FC236}">
                    <a16:creationId xmlns:a16="http://schemas.microsoft.com/office/drawing/2014/main" id="{8C917D6C-F5FB-59D8-B4C2-E897EA8F6714}"/>
                  </a:ext>
                </a:extLst>
              </p:cNvPr>
              <p:cNvPicPr/>
              <p:nvPr/>
            </p:nvPicPr>
            <p:blipFill>
              <a:blip r:embed="rId6"/>
              <a:stretch>
                <a:fillRect/>
              </a:stretch>
            </p:blipFill>
            <p:spPr>
              <a:xfrm>
                <a:off x="2095337" y="1761309"/>
                <a:ext cx="18000" cy="18000"/>
              </a:xfrm>
              <a:prstGeom prst="rect">
                <a:avLst/>
              </a:prstGeom>
            </p:spPr>
          </p:pic>
        </mc:Fallback>
      </mc:AlternateContent>
      <mc:AlternateContent xmlns:mc="http://schemas.openxmlformats.org/markup-compatibility/2006" xmlns:p14="http://schemas.microsoft.com/office/powerpoint/2010/main">
        <mc:Choice Requires="p14">
          <p:contentPart p14:bwMode="auto" r:id="rId9">
            <p14:nvContentPartPr>
              <p14:cNvPr id="12" name="Ink 11">
                <a:extLst>
                  <a:ext uri="{FF2B5EF4-FFF2-40B4-BE49-F238E27FC236}">
                    <a16:creationId xmlns:a16="http://schemas.microsoft.com/office/drawing/2014/main" id="{B19CFE93-550A-6413-7C93-A1AE8E43690D}"/>
                  </a:ext>
                </a:extLst>
              </p14:cNvPr>
              <p14:cNvContentPartPr/>
              <p14:nvPr/>
            </p14:nvContentPartPr>
            <p14:xfrm>
              <a:off x="3846017" y="1450989"/>
              <a:ext cx="360" cy="360"/>
            </p14:xfrm>
          </p:contentPart>
        </mc:Choice>
        <mc:Fallback xmlns="">
          <p:pic>
            <p:nvPicPr>
              <p:cNvPr id="12" name="Ink 11">
                <a:extLst>
                  <a:ext uri="{FF2B5EF4-FFF2-40B4-BE49-F238E27FC236}">
                    <a16:creationId xmlns:a16="http://schemas.microsoft.com/office/drawing/2014/main" id="{B19CFE93-550A-6413-7C93-A1AE8E43690D}"/>
                  </a:ext>
                </a:extLst>
              </p:cNvPr>
              <p:cNvPicPr/>
              <p:nvPr/>
            </p:nvPicPr>
            <p:blipFill>
              <a:blip r:embed="rId6"/>
              <a:stretch>
                <a:fillRect/>
              </a:stretch>
            </p:blipFill>
            <p:spPr>
              <a:xfrm>
                <a:off x="3837017" y="1441989"/>
                <a:ext cx="18000" cy="18000"/>
              </a:xfrm>
              <a:prstGeom prst="rect">
                <a:avLst/>
              </a:prstGeom>
            </p:spPr>
          </p:pic>
        </mc:Fallback>
      </mc:AlternateContent>
      <mc:AlternateContent xmlns:mc="http://schemas.openxmlformats.org/markup-compatibility/2006" xmlns:p14="http://schemas.microsoft.com/office/powerpoint/2010/main">
        <mc:Choice Requires="p14">
          <p:contentPart p14:bwMode="auto" r:id="rId10">
            <p14:nvContentPartPr>
              <p14:cNvPr id="13" name="Ink 12">
                <a:extLst>
                  <a:ext uri="{FF2B5EF4-FFF2-40B4-BE49-F238E27FC236}">
                    <a16:creationId xmlns:a16="http://schemas.microsoft.com/office/drawing/2014/main" id="{40582EFA-F713-F10B-7002-60D2ACCBE491}"/>
                  </a:ext>
                </a:extLst>
              </p14:cNvPr>
              <p14:cNvContentPartPr/>
              <p14:nvPr/>
            </p14:nvContentPartPr>
            <p14:xfrm>
              <a:off x="5050577" y="1189629"/>
              <a:ext cx="360" cy="360"/>
            </p14:xfrm>
          </p:contentPart>
        </mc:Choice>
        <mc:Fallback xmlns="">
          <p:pic>
            <p:nvPicPr>
              <p:cNvPr id="13" name="Ink 12">
                <a:extLst>
                  <a:ext uri="{FF2B5EF4-FFF2-40B4-BE49-F238E27FC236}">
                    <a16:creationId xmlns:a16="http://schemas.microsoft.com/office/drawing/2014/main" id="{40582EFA-F713-F10B-7002-60D2ACCBE491}"/>
                  </a:ext>
                </a:extLst>
              </p:cNvPr>
              <p:cNvPicPr/>
              <p:nvPr/>
            </p:nvPicPr>
            <p:blipFill>
              <a:blip r:embed="rId6"/>
              <a:stretch>
                <a:fillRect/>
              </a:stretch>
            </p:blipFill>
            <p:spPr>
              <a:xfrm>
                <a:off x="5041577" y="1180989"/>
                <a:ext cx="18000" cy="18000"/>
              </a:xfrm>
              <a:prstGeom prst="rect">
                <a:avLst/>
              </a:prstGeom>
            </p:spPr>
          </p:pic>
        </mc:Fallback>
      </mc:AlternateContent>
      <p:graphicFrame>
        <p:nvGraphicFramePr>
          <p:cNvPr id="14" name="Table 13">
            <a:extLst>
              <a:ext uri="{FF2B5EF4-FFF2-40B4-BE49-F238E27FC236}">
                <a16:creationId xmlns:a16="http://schemas.microsoft.com/office/drawing/2014/main" id="{F451D995-F1A1-FB55-7A73-7E26C6DE3F52}"/>
              </a:ext>
            </a:extLst>
          </p:cNvPr>
          <p:cNvGraphicFramePr>
            <a:graphicFrameLocks noGrp="1"/>
          </p:cNvGraphicFramePr>
          <p:nvPr>
            <p:extLst>
              <p:ext uri="{D42A27DB-BD31-4B8C-83A1-F6EECF244321}">
                <p14:modId xmlns:p14="http://schemas.microsoft.com/office/powerpoint/2010/main" val="1865642964"/>
              </p:ext>
            </p:extLst>
          </p:nvPr>
        </p:nvGraphicFramePr>
        <p:xfrm>
          <a:off x="7781388" y="3862007"/>
          <a:ext cx="4219575" cy="2602758"/>
        </p:xfrm>
        <a:graphic>
          <a:graphicData uri="http://schemas.openxmlformats.org/drawingml/2006/table">
            <a:tbl>
              <a:tblPr/>
              <a:tblGrid>
                <a:gridCol w="1759046">
                  <a:extLst>
                    <a:ext uri="{9D8B030D-6E8A-4147-A177-3AD203B41FA5}">
                      <a16:colId xmlns:a16="http://schemas.microsoft.com/office/drawing/2014/main" val="3894767215"/>
                    </a:ext>
                  </a:extLst>
                </a:gridCol>
                <a:gridCol w="2460529">
                  <a:extLst>
                    <a:ext uri="{9D8B030D-6E8A-4147-A177-3AD203B41FA5}">
                      <a16:colId xmlns:a16="http://schemas.microsoft.com/office/drawing/2014/main" val="925153986"/>
                    </a:ext>
                  </a:extLst>
                </a:gridCol>
              </a:tblGrid>
              <a:tr h="185264">
                <a:tc>
                  <a:txBody>
                    <a:bodyPr/>
                    <a:lstStyle>
                      <a:lvl1pPr marL="0" algn="l" defTabSz="914400" rtl="0" eaLnBrk="1" latinLnBrk="0" hangingPunct="1">
                        <a:defRPr sz="1800" kern="1200">
                          <a:solidFill>
                            <a:schemeClr val="dk1"/>
                          </a:solidFill>
                        </a:defRPr>
                      </a:lvl1pPr>
                      <a:lvl2pPr marL="457200" algn="l" defTabSz="914400" rtl="0" eaLnBrk="1" latinLnBrk="0" hangingPunct="1">
                        <a:defRPr sz="1800" kern="1200">
                          <a:solidFill>
                            <a:schemeClr val="dk1"/>
                          </a:solidFill>
                        </a:defRPr>
                      </a:lvl2pPr>
                      <a:lvl3pPr marL="914400" algn="l" defTabSz="914400" rtl="0" eaLnBrk="1" latinLnBrk="0" hangingPunct="1">
                        <a:defRPr sz="1800" kern="1200">
                          <a:solidFill>
                            <a:schemeClr val="dk1"/>
                          </a:solidFill>
                        </a:defRPr>
                      </a:lvl3pPr>
                      <a:lvl4pPr marL="1371600" algn="l" defTabSz="914400" rtl="0" eaLnBrk="1" latinLnBrk="0" hangingPunct="1">
                        <a:defRPr sz="1800" kern="1200">
                          <a:solidFill>
                            <a:schemeClr val="dk1"/>
                          </a:solidFill>
                        </a:defRPr>
                      </a:lvl4pPr>
                      <a:lvl5pPr marL="1828800" algn="l" defTabSz="914400" rtl="0" eaLnBrk="1" latinLnBrk="0" hangingPunct="1">
                        <a:defRPr sz="1800" kern="1200">
                          <a:solidFill>
                            <a:schemeClr val="dk1"/>
                          </a:solidFill>
                        </a:defRPr>
                      </a:lvl5pPr>
                      <a:lvl6pPr marL="2286000" algn="l" defTabSz="914400" rtl="0" eaLnBrk="1" latinLnBrk="0" hangingPunct="1">
                        <a:defRPr sz="1800" kern="1200">
                          <a:solidFill>
                            <a:schemeClr val="dk1"/>
                          </a:solidFill>
                        </a:defRPr>
                      </a:lvl6pPr>
                      <a:lvl7pPr marL="2743200" algn="l" defTabSz="914400" rtl="0" eaLnBrk="1" latinLnBrk="0" hangingPunct="1">
                        <a:defRPr sz="1800" kern="1200">
                          <a:solidFill>
                            <a:schemeClr val="dk1"/>
                          </a:solidFill>
                        </a:defRPr>
                      </a:lvl7pPr>
                      <a:lvl8pPr marL="3200400" algn="l" defTabSz="914400" rtl="0" eaLnBrk="1" latinLnBrk="0" hangingPunct="1">
                        <a:defRPr sz="1800" kern="1200">
                          <a:solidFill>
                            <a:schemeClr val="dk1"/>
                          </a:solidFill>
                        </a:defRPr>
                      </a:lvl8pPr>
                      <a:lvl9pPr marL="3657600" algn="l" defTabSz="914400" rtl="0" eaLnBrk="1" latinLnBrk="0" hangingPunct="1">
                        <a:defRPr sz="1800" kern="1200">
                          <a:solidFill>
                            <a:schemeClr val="dk1"/>
                          </a:solidFill>
                        </a:defRPr>
                      </a:lvl9pPr>
                    </a:lstStyle>
                    <a:p>
                      <a:pPr algn="l">
                        <a:lnSpc>
                          <a:spcPct val="107000"/>
                        </a:lnSpc>
                        <a:spcAft>
                          <a:spcPts val="800"/>
                        </a:spcAft>
                      </a:pPr>
                      <a:r>
                        <a:rPr lang="en-GB" sz="1200" b="1" dirty="0">
                          <a:solidFill>
                            <a:schemeClr val="bg1"/>
                          </a:solidFill>
                          <a:effectLst/>
                          <a:latin typeface="Comic Sans MS" panose="030F0702030302020204" pitchFamily="66" charset="0"/>
                        </a:rPr>
                        <a:t>This follows on from: </a:t>
                      </a:r>
                    </a:p>
                  </a:txBody>
                  <a:tcPr marL="68580" marR="68580" marT="0" marB="0">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solidFill>
                      <a:srgbClr val="FFC000"/>
                    </a:solidFill>
                  </a:tcPr>
                </a:tc>
                <a:tc>
                  <a:txBody>
                    <a:bodyPr/>
                    <a:lstStyle>
                      <a:lvl1pPr marL="0" algn="l" defTabSz="914400" rtl="0" eaLnBrk="1" latinLnBrk="0" hangingPunct="1">
                        <a:defRPr sz="1800" kern="1200">
                          <a:solidFill>
                            <a:schemeClr val="dk1"/>
                          </a:solidFill>
                        </a:defRPr>
                      </a:lvl1pPr>
                      <a:lvl2pPr marL="457200" algn="l" defTabSz="914400" rtl="0" eaLnBrk="1" latinLnBrk="0" hangingPunct="1">
                        <a:defRPr sz="1800" kern="1200">
                          <a:solidFill>
                            <a:schemeClr val="dk1"/>
                          </a:solidFill>
                        </a:defRPr>
                      </a:lvl2pPr>
                      <a:lvl3pPr marL="914400" algn="l" defTabSz="914400" rtl="0" eaLnBrk="1" latinLnBrk="0" hangingPunct="1">
                        <a:defRPr sz="1800" kern="1200">
                          <a:solidFill>
                            <a:schemeClr val="dk1"/>
                          </a:solidFill>
                        </a:defRPr>
                      </a:lvl3pPr>
                      <a:lvl4pPr marL="1371600" algn="l" defTabSz="914400" rtl="0" eaLnBrk="1" latinLnBrk="0" hangingPunct="1">
                        <a:defRPr sz="1800" kern="1200">
                          <a:solidFill>
                            <a:schemeClr val="dk1"/>
                          </a:solidFill>
                        </a:defRPr>
                      </a:lvl4pPr>
                      <a:lvl5pPr marL="1828800" algn="l" defTabSz="914400" rtl="0" eaLnBrk="1" latinLnBrk="0" hangingPunct="1">
                        <a:defRPr sz="1800" kern="1200">
                          <a:solidFill>
                            <a:schemeClr val="dk1"/>
                          </a:solidFill>
                        </a:defRPr>
                      </a:lvl5pPr>
                      <a:lvl6pPr marL="2286000" algn="l" defTabSz="914400" rtl="0" eaLnBrk="1" latinLnBrk="0" hangingPunct="1">
                        <a:defRPr sz="1800" kern="1200">
                          <a:solidFill>
                            <a:schemeClr val="dk1"/>
                          </a:solidFill>
                        </a:defRPr>
                      </a:lvl6pPr>
                      <a:lvl7pPr marL="2743200" algn="l" defTabSz="914400" rtl="0" eaLnBrk="1" latinLnBrk="0" hangingPunct="1">
                        <a:defRPr sz="1800" kern="1200">
                          <a:solidFill>
                            <a:schemeClr val="dk1"/>
                          </a:solidFill>
                        </a:defRPr>
                      </a:lvl7pPr>
                      <a:lvl8pPr marL="3200400" algn="l" defTabSz="914400" rtl="0" eaLnBrk="1" latinLnBrk="0" hangingPunct="1">
                        <a:defRPr sz="1800" kern="1200">
                          <a:solidFill>
                            <a:schemeClr val="dk1"/>
                          </a:solidFill>
                        </a:defRPr>
                      </a:lvl8pPr>
                      <a:lvl9pPr marL="3657600" algn="l" defTabSz="914400" rtl="0" eaLnBrk="1" latinLnBrk="0" hangingPunct="1">
                        <a:defRPr sz="1800" kern="1200">
                          <a:solidFill>
                            <a:schemeClr val="dk1"/>
                          </a:solidFill>
                        </a:defRPr>
                      </a:lvl9pPr>
                    </a:lstStyle>
                    <a:p>
                      <a:pPr algn="l">
                        <a:lnSpc>
                          <a:spcPct val="107000"/>
                        </a:lnSpc>
                        <a:spcAft>
                          <a:spcPts val="800"/>
                        </a:spcAft>
                      </a:pPr>
                      <a:r>
                        <a:rPr lang="en-GB" sz="1200" b="1" dirty="0">
                          <a:solidFill>
                            <a:schemeClr val="bg1"/>
                          </a:solidFill>
                          <a:effectLst/>
                          <a:latin typeface="Comic Sans MS" panose="030F0702030302020204" pitchFamily="66" charset="0"/>
                        </a:rPr>
                        <a:t>This leads to: </a:t>
                      </a:r>
                      <a:endParaRPr lang="en-GB" sz="1200" b="1" dirty="0">
                        <a:solidFill>
                          <a:schemeClr val="bg1"/>
                        </a:solidFill>
                        <a:effectLst/>
                        <a:latin typeface="Comic Sans MS" panose="030F0702030302020204" pitchFamily="66" charset="0"/>
                        <a:ea typeface="Calibri" panose="020F0502020204030204" pitchFamily="34" charset="0"/>
                        <a:cs typeface="Times New Roman" panose="02020603050405020304" pitchFamily="18" charset="0"/>
                      </a:endParaRPr>
                    </a:p>
                  </a:txBody>
                  <a:tcPr marL="68580" marR="68580" marT="0" marB="0">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solidFill>
                      <a:srgbClr val="FFC000"/>
                    </a:solidFill>
                  </a:tcPr>
                </a:tc>
                <a:extLst>
                  <a:ext uri="{0D108BD9-81ED-4DB2-BD59-A6C34878D82A}">
                    <a16:rowId xmlns:a16="http://schemas.microsoft.com/office/drawing/2014/main" val="648764523"/>
                  </a:ext>
                </a:extLst>
              </a:tr>
              <a:tr h="729638">
                <a:tc>
                  <a:txBody>
                    <a:bodyPr/>
                    <a:lstStyle>
                      <a:lvl1pPr marL="0" algn="l" defTabSz="914400" rtl="0" eaLnBrk="1" latinLnBrk="0" hangingPunct="1">
                        <a:defRPr sz="1800" kern="1200">
                          <a:solidFill>
                            <a:schemeClr val="dk1"/>
                          </a:solidFill>
                        </a:defRPr>
                      </a:lvl1pPr>
                      <a:lvl2pPr marL="457200" algn="l" defTabSz="914400" rtl="0" eaLnBrk="1" latinLnBrk="0" hangingPunct="1">
                        <a:defRPr sz="1800" kern="1200">
                          <a:solidFill>
                            <a:schemeClr val="dk1"/>
                          </a:solidFill>
                        </a:defRPr>
                      </a:lvl2pPr>
                      <a:lvl3pPr marL="914400" algn="l" defTabSz="914400" rtl="0" eaLnBrk="1" latinLnBrk="0" hangingPunct="1">
                        <a:defRPr sz="1800" kern="1200">
                          <a:solidFill>
                            <a:schemeClr val="dk1"/>
                          </a:solidFill>
                        </a:defRPr>
                      </a:lvl3pPr>
                      <a:lvl4pPr marL="1371600" algn="l" defTabSz="914400" rtl="0" eaLnBrk="1" latinLnBrk="0" hangingPunct="1">
                        <a:defRPr sz="1800" kern="1200">
                          <a:solidFill>
                            <a:schemeClr val="dk1"/>
                          </a:solidFill>
                        </a:defRPr>
                      </a:lvl4pPr>
                      <a:lvl5pPr marL="1828800" algn="l" defTabSz="914400" rtl="0" eaLnBrk="1" latinLnBrk="0" hangingPunct="1">
                        <a:defRPr sz="1800" kern="1200">
                          <a:solidFill>
                            <a:schemeClr val="dk1"/>
                          </a:solidFill>
                        </a:defRPr>
                      </a:lvl5pPr>
                      <a:lvl6pPr marL="2286000" algn="l" defTabSz="914400" rtl="0" eaLnBrk="1" latinLnBrk="0" hangingPunct="1">
                        <a:defRPr sz="1800" kern="1200">
                          <a:solidFill>
                            <a:schemeClr val="dk1"/>
                          </a:solidFill>
                        </a:defRPr>
                      </a:lvl6pPr>
                      <a:lvl7pPr marL="2743200" algn="l" defTabSz="914400" rtl="0" eaLnBrk="1" latinLnBrk="0" hangingPunct="1">
                        <a:defRPr sz="1800" kern="1200">
                          <a:solidFill>
                            <a:schemeClr val="dk1"/>
                          </a:solidFill>
                        </a:defRPr>
                      </a:lvl7pPr>
                      <a:lvl8pPr marL="3200400" algn="l" defTabSz="914400" rtl="0" eaLnBrk="1" latinLnBrk="0" hangingPunct="1">
                        <a:defRPr sz="1800" kern="1200">
                          <a:solidFill>
                            <a:schemeClr val="dk1"/>
                          </a:solidFill>
                        </a:defRPr>
                      </a:lvl8pPr>
                      <a:lvl9pPr marL="3657600" algn="l" defTabSz="914400" rtl="0" eaLnBrk="1" latinLnBrk="0" hangingPunct="1">
                        <a:defRPr sz="1800" kern="1200">
                          <a:solidFill>
                            <a:schemeClr val="dk1"/>
                          </a:solidFill>
                        </a:defRPr>
                      </a:lvl9pPr>
                    </a:lstStyle>
                    <a:p>
                      <a:pPr algn="l">
                        <a:lnSpc>
                          <a:spcPct val="107000"/>
                        </a:lnSpc>
                        <a:spcAft>
                          <a:spcPts val="800"/>
                        </a:spcAft>
                      </a:pPr>
                      <a:r>
                        <a:rPr lang="en-GB" sz="1100" dirty="0">
                          <a:solidFill>
                            <a:schemeClr val="tx1"/>
                          </a:solidFill>
                          <a:effectLst/>
                          <a:latin typeface="Comic Sans MS" panose="030F0702030302020204" pitchFamily="66" charset="0"/>
                          <a:ea typeface="Calibri" panose="020F0502020204030204" pitchFamily="34" charset="0"/>
                          <a:cs typeface="Times New Roman" panose="02020603050405020304" pitchFamily="18" charset="0"/>
                        </a:rPr>
                        <a:t>Vocabulary: </a:t>
                      </a:r>
                      <a:r>
                        <a:rPr lang="en-GB" sz="1100" kern="1200" dirty="0">
                          <a:solidFill>
                            <a:schemeClr val="tx1"/>
                          </a:solidFill>
                          <a:effectLst/>
                          <a:latin typeface="Comic Sans MS" panose="030F0702030302020204" pitchFamily="66" charset="0"/>
                          <a:ea typeface="Calibri" panose="020F0502020204030204" pitchFamily="34" charset="0"/>
                          <a:cs typeface="Calibri" panose="020F0502020204030204" pitchFamily="34" charset="0"/>
                        </a:rPr>
                        <a:t>Information  about themselves</a:t>
                      </a:r>
                    </a:p>
                    <a:p>
                      <a:pPr>
                        <a:lnSpc>
                          <a:spcPct val="107000"/>
                        </a:lnSpc>
                        <a:spcAft>
                          <a:spcPts val="800"/>
                        </a:spcAft>
                      </a:pPr>
                      <a:r>
                        <a:rPr lang="en-GB" sz="1100" kern="1200" dirty="0">
                          <a:solidFill>
                            <a:schemeClr val="tx1"/>
                          </a:solidFill>
                          <a:effectLst/>
                          <a:latin typeface="Comic Sans MS" panose="030F0702030302020204" pitchFamily="66" charset="0"/>
                          <a:ea typeface="Calibri" panose="020F0502020204030204" pitchFamily="34" charset="0"/>
                          <a:cs typeface="Calibri" panose="020F0502020204030204" pitchFamily="34" charset="0"/>
                        </a:rPr>
                        <a:t>This is the first term children study Spanish. </a:t>
                      </a:r>
                      <a:endParaRPr lang="en-GB" sz="1400" dirty="0">
                        <a:solidFill>
                          <a:schemeClr val="tx1"/>
                        </a:solidFill>
                        <a:effectLst/>
                        <a:latin typeface="Comic Sans MS" panose="030F0702030302020204" pitchFamily="66" charset="0"/>
                        <a:ea typeface="Calibri" panose="020F0502020204030204" pitchFamily="34" charset="0"/>
                        <a:cs typeface="Times New Roman" panose="02020603050405020304" pitchFamily="18" charset="0"/>
                      </a:endParaRPr>
                    </a:p>
                  </a:txBody>
                  <a:tcPr marL="68580" marR="68580" marT="0" marB="0">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dk1"/>
                          </a:solidFill>
                        </a:defRPr>
                      </a:lvl1pPr>
                      <a:lvl2pPr marL="457200" algn="l" defTabSz="914400" rtl="0" eaLnBrk="1" latinLnBrk="0" hangingPunct="1">
                        <a:defRPr sz="1800" kern="1200">
                          <a:solidFill>
                            <a:schemeClr val="dk1"/>
                          </a:solidFill>
                        </a:defRPr>
                      </a:lvl2pPr>
                      <a:lvl3pPr marL="914400" algn="l" defTabSz="914400" rtl="0" eaLnBrk="1" latinLnBrk="0" hangingPunct="1">
                        <a:defRPr sz="1800" kern="1200">
                          <a:solidFill>
                            <a:schemeClr val="dk1"/>
                          </a:solidFill>
                        </a:defRPr>
                      </a:lvl3pPr>
                      <a:lvl4pPr marL="1371600" algn="l" defTabSz="914400" rtl="0" eaLnBrk="1" latinLnBrk="0" hangingPunct="1">
                        <a:defRPr sz="1800" kern="1200">
                          <a:solidFill>
                            <a:schemeClr val="dk1"/>
                          </a:solidFill>
                        </a:defRPr>
                      </a:lvl4pPr>
                      <a:lvl5pPr marL="1828800" algn="l" defTabSz="914400" rtl="0" eaLnBrk="1" latinLnBrk="0" hangingPunct="1">
                        <a:defRPr sz="1800" kern="1200">
                          <a:solidFill>
                            <a:schemeClr val="dk1"/>
                          </a:solidFill>
                        </a:defRPr>
                      </a:lvl5pPr>
                      <a:lvl6pPr marL="2286000" algn="l" defTabSz="914400" rtl="0" eaLnBrk="1" latinLnBrk="0" hangingPunct="1">
                        <a:defRPr sz="1800" kern="1200">
                          <a:solidFill>
                            <a:schemeClr val="dk1"/>
                          </a:solidFill>
                        </a:defRPr>
                      </a:lvl6pPr>
                      <a:lvl7pPr marL="2743200" algn="l" defTabSz="914400" rtl="0" eaLnBrk="1" latinLnBrk="0" hangingPunct="1">
                        <a:defRPr sz="1800" kern="1200">
                          <a:solidFill>
                            <a:schemeClr val="dk1"/>
                          </a:solidFill>
                        </a:defRPr>
                      </a:lvl7pPr>
                      <a:lvl8pPr marL="3200400" algn="l" defTabSz="914400" rtl="0" eaLnBrk="1" latinLnBrk="0" hangingPunct="1">
                        <a:defRPr sz="1800" kern="1200">
                          <a:solidFill>
                            <a:schemeClr val="dk1"/>
                          </a:solidFill>
                        </a:defRPr>
                      </a:lvl8pPr>
                      <a:lvl9pPr marL="3657600" algn="l" defTabSz="914400" rtl="0" eaLnBrk="1" latinLnBrk="0" hangingPunct="1">
                        <a:defRPr sz="1800" kern="1200">
                          <a:solidFill>
                            <a:schemeClr val="dk1"/>
                          </a:solidFill>
                        </a:defRPr>
                      </a:lvl9pPr>
                    </a:lstStyle>
                    <a:p>
                      <a:pPr marL="0" marR="0" lvl="0" indent="0" algn="l" defTabSz="914400" rtl="0" eaLnBrk="1" fontAlgn="auto" latinLnBrk="0" hangingPunct="1">
                        <a:lnSpc>
                          <a:spcPct val="107000"/>
                        </a:lnSpc>
                        <a:spcBef>
                          <a:spcPts val="0"/>
                        </a:spcBef>
                        <a:spcAft>
                          <a:spcPts val="800"/>
                        </a:spcAft>
                        <a:buClrTx/>
                        <a:buSzTx/>
                        <a:buFontTx/>
                        <a:buNone/>
                        <a:tabLst/>
                        <a:defRPr/>
                      </a:pPr>
                      <a:r>
                        <a:rPr kumimoji="0" lang="en-GB" sz="1100" b="0" i="0" u="none" strike="noStrike" kern="1200" cap="none" spc="0" normalizeH="0" baseline="0" noProof="0" dirty="0">
                          <a:ln>
                            <a:noFill/>
                          </a:ln>
                          <a:solidFill>
                            <a:prstClr val="black"/>
                          </a:solidFill>
                          <a:effectLst/>
                          <a:uLnTx/>
                          <a:uFillTx/>
                          <a:latin typeface="Comic Sans MS" panose="030F0702030302020204" pitchFamily="66" charset="0"/>
                          <a:ea typeface="Calibri" panose="020F0502020204030204" pitchFamily="34" charset="0"/>
                          <a:cs typeface="Times New Roman" panose="02020603050405020304" pitchFamily="18" charset="0"/>
                        </a:rPr>
                        <a:t>Vocabulary: </a:t>
                      </a:r>
                      <a:r>
                        <a:rPr kumimoji="0" lang="en-GB" sz="1100" b="0" i="0" u="none" strike="noStrike" kern="1200" cap="none" spc="0" normalizeH="0" baseline="0" noProof="0" dirty="0">
                          <a:ln>
                            <a:noFill/>
                          </a:ln>
                          <a:solidFill>
                            <a:prstClr val="black"/>
                          </a:solidFill>
                          <a:effectLst/>
                          <a:uLnTx/>
                          <a:uFillTx/>
                          <a:latin typeface="Comic Sans MS" panose="030F0702030302020204" pitchFamily="66" charset="0"/>
                          <a:ea typeface="Calibri" panose="020F0502020204030204" pitchFamily="34" charset="0"/>
                          <a:cs typeface="Calibri" panose="020F0502020204030204" pitchFamily="34" charset="0"/>
                        </a:rPr>
                        <a:t>Information  about themselves</a:t>
                      </a:r>
                    </a:p>
                    <a:p>
                      <a:pPr marL="0" marR="0" lvl="0" indent="0" algn="l" defTabSz="914400" rtl="0" eaLnBrk="1" fontAlgn="auto" latinLnBrk="0" hangingPunct="1">
                        <a:lnSpc>
                          <a:spcPct val="107000"/>
                        </a:lnSpc>
                        <a:spcBef>
                          <a:spcPts val="0"/>
                        </a:spcBef>
                        <a:spcAft>
                          <a:spcPts val="800"/>
                        </a:spcAft>
                        <a:buClrTx/>
                        <a:buSzTx/>
                        <a:buFontTx/>
                        <a:buNone/>
                        <a:tabLst/>
                        <a:defRPr/>
                      </a:pPr>
                      <a:r>
                        <a:rPr kumimoji="0" lang="en-GB" sz="1100" b="0" i="0" u="none" strike="noStrike" kern="1200" cap="none" spc="0" normalizeH="0" baseline="0" noProof="0" dirty="0">
                          <a:ln>
                            <a:noFill/>
                          </a:ln>
                          <a:solidFill>
                            <a:prstClr val="black"/>
                          </a:solidFill>
                          <a:effectLst/>
                          <a:uLnTx/>
                          <a:uFillTx/>
                          <a:latin typeface="Comic Sans MS" panose="030F0702030302020204" pitchFamily="66" charset="0"/>
                          <a:ea typeface="Calibri" panose="020F0502020204030204" pitchFamily="34" charset="0"/>
                          <a:cs typeface="Calibri" panose="020F0502020204030204" pitchFamily="34" charset="0"/>
                        </a:rPr>
                        <a:t>Year 3 Spring Term  - When is your birthday? </a:t>
                      </a:r>
                      <a:endParaRPr kumimoji="0" lang="en-GB" sz="1400" b="0" i="0" u="none" strike="noStrike" kern="1200" cap="none" spc="0" normalizeH="0" baseline="0" noProof="0" dirty="0">
                        <a:ln>
                          <a:noFill/>
                        </a:ln>
                        <a:solidFill>
                          <a:prstClr val="black"/>
                        </a:solidFill>
                        <a:effectLst/>
                        <a:uLnTx/>
                        <a:uFillTx/>
                        <a:latin typeface="Comic Sans MS" panose="030F0702030302020204" pitchFamily="66"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7000"/>
                        </a:lnSpc>
                        <a:spcBef>
                          <a:spcPts val="0"/>
                        </a:spcBef>
                        <a:spcAft>
                          <a:spcPts val="800"/>
                        </a:spcAft>
                        <a:buClrTx/>
                        <a:buSzTx/>
                        <a:buFontTx/>
                        <a:buNone/>
                        <a:tabLst/>
                        <a:defRPr/>
                      </a:pPr>
                      <a:endParaRPr lang="en-GB" sz="1100" dirty="0">
                        <a:solidFill>
                          <a:schemeClr val="tx1"/>
                        </a:solidFill>
                        <a:effectLst/>
                        <a:latin typeface="Comic Sans MS" panose="030F0702030302020204" pitchFamily="66"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7000"/>
                        </a:lnSpc>
                        <a:spcBef>
                          <a:spcPts val="0"/>
                        </a:spcBef>
                        <a:spcAft>
                          <a:spcPts val="800"/>
                        </a:spcAft>
                        <a:buClrTx/>
                        <a:buSzTx/>
                        <a:buFontTx/>
                        <a:buNone/>
                        <a:tabLst/>
                        <a:defRPr/>
                      </a:pPr>
                      <a:endParaRPr lang="en-GB" sz="1100" dirty="0">
                        <a:solidFill>
                          <a:schemeClr val="tx1"/>
                        </a:solidFill>
                        <a:effectLst/>
                        <a:latin typeface="Comic Sans MS" panose="030F0702030302020204" pitchFamily="66" charset="0"/>
                        <a:ea typeface="Calibri" panose="020F0502020204030204" pitchFamily="34" charset="0"/>
                        <a:cs typeface="Times New Roman" panose="02020603050405020304" pitchFamily="18" charset="0"/>
                      </a:endParaRPr>
                    </a:p>
                  </a:txBody>
                  <a:tcPr marL="68580" marR="68580" marT="0" marB="0">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656776059"/>
                  </a:ext>
                </a:extLst>
              </a:tr>
              <a:tr h="1046148">
                <a:tc>
                  <a:txBody>
                    <a:bodyPr/>
                    <a:lstStyle>
                      <a:lvl1pPr marL="0" algn="l" defTabSz="914400" rtl="0" eaLnBrk="1" latinLnBrk="0" hangingPunct="1">
                        <a:defRPr sz="1800" kern="1200">
                          <a:solidFill>
                            <a:schemeClr val="dk1"/>
                          </a:solidFill>
                        </a:defRPr>
                      </a:lvl1pPr>
                      <a:lvl2pPr marL="457200" algn="l" defTabSz="914400" rtl="0" eaLnBrk="1" latinLnBrk="0" hangingPunct="1">
                        <a:defRPr sz="1800" kern="1200">
                          <a:solidFill>
                            <a:schemeClr val="dk1"/>
                          </a:solidFill>
                        </a:defRPr>
                      </a:lvl2pPr>
                      <a:lvl3pPr marL="914400" algn="l" defTabSz="914400" rtl="0" eaLnBrk="1" latinLnBrk="0" hangingPunct="1">
                        <a:defRPr sz="1800" kern="1200">
                          <a:solidFill>
                            <a:schemeClr val="dk1"/>
                          </a:solidFill>
                        </a:defRPr>
                      </a:lvl3pPr>
                      <a:lvl4pPr marL="1371600" algn="l" defTabSz="914400" rtl="0" eaLnBrk="1" latinLnBrk="0" hangingPunct="1">
                        <a:defRPr sz="1800" kern="1200">
                          <a:solidFill>
                            <a:schemeClr val="dk1"/>
                          </a:solidFill>
                        </a:defRPr>
                      </a:lvl4pPr>
                      <a:lvl5pPr marL="1828800" algn="l" defTabSz="914400" rtl="0" eaLnBrk="1" latinLnBrk="0" hangingPunct="1">
                        <a:defRPr sz="1800" kern="1200">
                          <a:solidFill>
                            <a:schemeClr val="dk1"/>
                          </a:solidFill>
                        </a:defRPr>
                      </a:lvl5pPr>
                      <a:lvl6pPr marL="2286000" algn="l" defTabSz="914400" rtl="0" eaLnBrk="1" latinLnBrk="0" hangingPunct="1">
                        <a:defRPr sz="1800" kern="1200">
                          <a:solidFill>
                            <a:schemeClr val="dk1"/>
                          </a:solidFill>
                        </a:defRPr>
                      </a:lvl6pPr>
                      <a:lvl7pPr marL="2743200" algn="l" defTabSz="914400" rtl="0" eaLnBrk="1" latinLnBrk="0" hangingPunct="1">
                        <a:defRPr sz="1800" kern="1200">
                          <a:solidFill>
                            <a:schemeClr val="dk1"/>
                          </a:solidFill>
                        </a:defRPr>
                      </a:lvl7pPr>
                      <a:lvl8pPr marL="3200400" algn="l" defTabSz="914400" rtl="0" eaLnBrk="1" latinLnBrk="0" hangingPunct="1">
                        <a:defRPr sz="1800" kern="1200">
                          <a:solidFill>
                            <a:schemeClr val="dk1"/>
                          </a:solidFill>
                        </a:defRPr>
                      </a:lvl8pPr>
                      <a:lvl9pPr marL="3657600" algn="l" defTabSz="914400" rtl="0" eaLnBrk="1" latinLnBrk="0" hangingPunct="1">
                        <a:defRPr sz="1800" kern="1200">
                          <a:solidFill>
                            <a:schemeClr val="dk1"/>
                          </a:solidFill>
                        </a:defRPr>
                      </a:lvl9pPr>
                    </a:lstStyle>
                    <a:p>
                      <a:pPr>
                        <a:lnSpc>
                          <a:spcPct val="107000"/>
                        </a:lnSpc>
                        <a:spcAft>
                          <a:spcPts val="800"/>
                        </a:spcAft>
                      </a:pPr>
                      <a:r>
                        <a:rPr lang="en-GB" sz="1100" dirty="0">
                          <a:solidFill>
                            <a:schemeClr val="tx1"/>
                          </a:solidFill>
                          <a:effectLst/>
                          <a:latin typeface="Comic Sans MS" panose="030F0702030302020204" pitchFamily="66" charset="0"/>
                          <a:ea typeface="Calibri" panose="020F0502020204030204" pitchFamily="34" charset="0"/>
                          <a:cs typeface="Times New Roman" panose="02020603050405020304" pitchFamily="18" charset="0"/>
                        </a:rPr>
                        <a:t>Grammar</a:t>
                      </a:r>
                    </a:p>
                    <a:p>
                      <a:pPr>
                        <a:lnSpc>
                          <a:spcPct val="107000"/>
                        </a:lnSpc>
                        <a:spcAft>
                          <a:spcPts val="800"/>
                        </a:spcAft>
                      </a:pPr>
                      <a:r>
                        <a:rPr lang="en-GB" sz="1100" dirty="0">
                          <a:solidFill>
                            <a:schemeClr val="tx1"/>
                          </a:solidFill>
                          <a:effectLst/>
                          <a:latin typeface="Comic Sans MS" panose="030F0702030302020204" pitchFamily="66" charset="0"/>
                          <a:ea typeface="Calibri" panose="020F0502020204030204" pitchFamily="34" charset="0"/>
                          <a:cs typeface="Times New Roman" panose="02020603050405020304" pitchFamily="18" charset="0"/>
                        </a:rPr>
                        <a:t>No grammar taught until Summer Term Year 3</a:t>
                      </a:r>
                    </a:p>
                  </a:txBody>
                  <a:tcPr marL="68580" marR="68580" marT="0" marB="0">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dk1"/>
                          </a:solidFill>
                        </a:defRPr>
                      </a:lvl1pPr>
                      <a:lvl2pPr marL="457200" algn="l" defTabSz="914400" rtl="0" eaLnBrk="1" latinLnBrk="0" hangingPunct="1">
                        <a:defRPr sz="1800" kern="1200">
                          <a:solidFill>
                            <a:schemeClr val="dk1"/>
                          </a:solidFill>
                        </a:defRPr>
                      </a:lvl2pPr>
                      <a:lvl3pPr marL="914400" algn="l" defTabSz="914400" rtl="0" eaLnBrk="1" latinLnBrk="0" hangingPunct="1">
                        <a:defRPr sz="1800" kern="1200">
                          <a:solidFill>
                            <a:schemeClr val="dk1"/>
                          </a:solidFill>
                        </a:defRPr>
                      </a:lvl3pPr>
                      <a:lvl4pPr marL="1371600" algn="l" defTabSz="914400" rtl="0" eaLnBrk="1" latinLnBrk="0" hangingPunct="1">
                        <a:defRPr sz="1800" kern="1200">
                          <a:solidFill>
                            <a:schemeClr val="dk1"/>
                          </a:solidFill>
                        </a:defRPr>
                      </a:lvl4pPr>
                      <a:lvl5pPr marL="1828800" algn="l" defTabSz="914400" rtl="0" eaLnBrk="1" latinLnBrk="0" hangingPunct="1">
                        <a:defRPr sz="1800" kern="1200">
                          <a:solidFill>
                            <a:schemeClr val="dk1"/>
                          </a:solidFill>
                        </a:defRPr>
                      </a:lvl5pPr>
                      <a:lvl6pPr marL="2286000" algn="l" defTabSz="914400" rtl="0" eaLnBrk="1" latinLnBrk="0" hangingPunct="1">
                        <a:defRPr sz="1800" kern="1200">
                          <a:solidFill>
                            <a:schemeClr val="dk1"/>
                          </a:solidFill>
                        </a:defRPr>
                      </a:lvl6pPr>
                      <a:lvl7pPr marL="2743200" algn="l" defTabSz="914400" rtl="0" eaLnBrk="1" latinLnBrk="0" hangingPunct="1">
                        <a:defRPr sz="1800" kern="1200">
                          <a:solidFill>
                            <a:schemeClr val="dk1"/>
                          </a:solidFill>
                        </a:defRPr>
                      </a:lvl7pPr>
                      <a:lvl8pPr marL="3200400" algn="l" defTabSz="914400" rtl="0" eaLnBrk="1" latinLnBrk="0" hangingPunct="1">
                        <a:defRPr sz="1800" kern="1200">
                          <a:solidFill>
                            <a:schemeClr val="dk1"/>
                          </a:solidFill>
                        </a:defRPr>
                      </a:lvl8pPr>
                      <a:lvl9pPr marL="3657600" algn="l" defTabSz="914400" rtl="0" eaLnBrk="1" latinLnBrk="0" hangingPunct="1">
                        <a:defRPr sz="1800" kern="1200">
                          <a:solidFill>
                            <a:schemeClr val="dk1"/>
                          </a:solidFill>
                        </a:defRPr>
                      </a:lvl9pPr>
                    </a:lstStyle>
                    <a:p>
                      <a:pPr marL="0" marR="0" lvl="0" indent="0" algn="l" defTabSz="914400" rtl="0" eaLnBrk="1" fontAlgn="auto" latinLnBrk="0" hangingPunct="1">
                        <a:lnSpc>
                          <a:spcPct val="107000"/>
                        </a:lnSpc>
                        <a:spcBef>
                          <a:spcPts val="0"/>
                        </a:spcBef>
                        <a:spcAft>
                          <a:spcPts val="800"/>
                        </a:spcAft>
                        <a:buClrTx/>
                        <a:buSzTx/>
                        <a:buFontTx/>
                        <a:buNone/>
                        <a:tabLst/>
                        <a:defRPr/>
                      </a:pPr>
                      <a:r>
                        <a:rPr lang="en-GB" sz="1100" dirty="0">
                          <a:solidFill>
                            <a:schemeClr val="tx1"/>
                          </a:solidFill>
                          <a:effectLst/>
                          <a:latin typeface="Comic Sans MS" panose="030F0702030302020204" pitchFamily="66" charset="0"/>
                          <a:ea typeface="Calibri" panose="020F0502020204030204" pitchFamily="34" charset="0"/>
                          <a:cs typeface="Times New Roman" panose="02020603050405020304" pitchFamily="18" charset="0"/>
                        </a:rPr>
                        <a:t>Grammar </a:t>
                      </a:r>
                    </a:p>
                    <a:p>
                      <a:pPr marL="0" marR="0" lvl="0" indent="0" algn="l" defTabSz="914400" rtl="0" eaLnBrk="1" fontAlgn="auto" latinLnBrk="0" hangingPunct="1">
                        <a:lnSpc>
                          <a:spcPct val="107000"/>
                        </a:lnSpc>
                        <a:spcBef>
                          <a:spcPts val="0"/>
                        </a:spcBef>
                        <a:spcAft>
                          <a:spcPts val="800"/>
                        </a:spcAft>
                        <a:buClrTx/>
                        <a:buSzTx/>
                        <a:buFontTx/>
                        <a:buNone/>
                        <a:tabLst/>
                        <a:defRPr/>
                      </a:pPr>
                      <a:r>
                        <a:rPr kumimoji="0" lang="en-GB" sz="1100" b="0" i="0" u="none" strike="noStrike" kern="1200" cap="none" spc="0" normalizeH="0" baseline="0" noProof="0" dirty="0">
                          <a:ln>
                            <a:noFill/>
                          </a:ln>
                          <a:solidFill>
                            <a:prstClr val="black"/>
                          </a:solidFill>
                          <a:effectLst/>
                          <a:uLnTx/>
                          <a:uFillTx/>
                          <a:latin typeface="Comic Sans MS" panose="030F0702030302020204" pitchFamily="66" charset="0"/>
                          <a:ea typeface="Calibri" panose="020F0502020204030204" pitchFamily="34" charset="0"/>
                          <a:cs typeface="Times New Roman" panose="02020603050405020304" pitchFamily="18" charset="0"/>
                        </a:rPr>
                        <a:t>No grammar taught until Summer Term Year 3</a:t>
                      </a:r>
                    </a:p>
                  </a:txBody>
                  <a:tcPr marL="68580" marR="68580" marT="0" marB="0">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01807480"/>
                  </a:ext>
                </a:extLst>
              </a:tr>
            </a:tbl>
          </a:graphicData>
        </a:graphic>
      </p:graphicFrame>
    </p:spTree>
    <p:extLst>
      <p:ext uri="{BB962C8B-B14F-4D97-AF65-F5344CB8AC3E}">
        <p14:creationId xmlns:p14="http://schemas.microsoft.com/office/powerpoint/2010/main" val="251952173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a:extLst>
              <a:ext uri="{FF2B5EF4-FFF2-40B4-BE49-F238E27FC236}">
                <a16:creationId xmlns:a16="http://schemas.microsoft.com/office/drawing/2014/main" id="{EF9F3BA4-EAC7-8FF7-5DE3-F9EF05434110}"/>
              </a:ext>
            </a:extLst>
          </p:cNvPr>
          <p:cNvGraphicFramePr>
            <a:graphicFrameLocks noGrp="1"/>
          </p:cNvGraphicFramePr>
          <p:nvPr>
            <p:extLst>
              <p:ext uri="{D42A27DB-BD31-4B8C-83A1-F6EECF244321}">
                <p14:modId xmlns:p14="http://schemas.microsoft.com/office/powerpoint/2010/main" val="108451753"/>
              </p:ext>
            </p:extLst>
          </p:nvPr>
        </p:nvGraphicFramePr>
        <p:xfrm>
          <a:off x="323557" y="154744"/>
          <a:ext cx="11465169" cy="821944"/>
        </p:xfrm>
        <a:graphic>
          <a:graphicData uri="http://schemas.openxmlformats.org/drawingml/2006/table">
            <a:tbl>
              <a:tblPr firstRow="1" firstCol="1" bandRow="1"/>
              <a:tblGrid>
                <a:gridCol w="3755148">
                  <a:extLst>
                    <a:ext uri="{9D8B030D-6E8A-4147-A177-3AD203B41FA5}">
                      <a16:colId xmlns:a16="http://schemas.microsoft.com/office/drawing/2014/main" val="3968737678"/>
                    </a:ext>
                  </a:extLst>
                </a:gridCol>
                <a:gridCol w="7710021">
                  <a:extLst>
                    <a:ext uri="{9D8B030D-6E8A-4147-A177-3AD203B41FA5}">
                      <a16:colId xmlns:a16="http://schemas.microsoft.com/office/drawing/2014/main" val="2254417770"/>
                    </a:ext>
                  </a:extLst>
                </a:gridCol>
              </a:tblGrid>
              <a:tr h="493842">
                <a:tc gridSpan="2">
                  <a:txBody>
                    <a:bodyPr/>
                    <a:lstStyle/>
                    <a:p>
                      <a:pPr algn="ctr" fontAlgn="t">
                        <a:lnSpc>
                          <a:spcPct val="107000"/>
                        </a:lnSpc>
                        <a:spcBef>
                          <a:spcPts val="0"/>
                        </a:spcBef>
                        <a:spcAft>
                          <a:spcPts val="800"/>
                        </a:spcAft>
                      </a:pPr>
                      <a:r>
                        <a:rPr lang="en-GB" sz="1600" b="1" i="0" u="none" strike="noStrike" dirty="0">
                          <a:solidFill>
                            <a:schemeClr val="bg1"/>
                          </a:solidFill>
                          <a:effectLst/>
                          <a:latin typeface="Comic Sans MS" panose="030F0702030302020204" pitchFamily="66" charset="0"/>
                          <a:ea typeface="Calibri" panose="020F0502020204030204" pitchFamily="34" charset="0"/>
                          <a:cs typeface="Times New Roman" panose="02020603050405020304" pitchFamily="18" charset="0"/>
                        </a:rPr>
                        <a:t>Lyppard Grange Primary School</a:t>
                      </a:r>
                      <a:r>
                        <a:rPr lang="en-GB" sz="1600" b="1" i="0" u="none" strike="noStrike" dirty="0">
                          <a:solidFill>
                            <a:schemeClr val="bg1"/>
                          </a:solidFill>
                          <a:effectLst/>
                          <a:latin typeface="Comic Sans MS" panose="030F0702030302020204" pitchFamily="66" charset="0"/>
                          <a:ea typeface="+mn-ea"/>
                          <a:cs typeface="+mn-cs"/>
                        </a:rPr>
                        <a:t>: </a:t>
                      </a:r>
                      <a:r>
                        <a:rPr lang="en-GB" sz="1600" b="1" i="0" u="none" strike="noStrike" dirty="0">
                          <a:solidFill>
                            <a:schemeClr val="bg1"/>
                          </a:solidFill>
                          <a:effectLst/>
                          <a:latin typeface="Comic Sans MS" panose="030F0702030302020204" pitchFamily="66" charset="0"/>
                          <a:ea typeface="Calibri" panose="020F0502020204030204" pitchFamily="34" charset="0"/>
                          <a:cs typeface="Times New Roman" panose="02020603050405020304" pitchFamily="18" charset="0"/>
                        </a:rPr>
                        <a:t>Spanish Knowledge Organiser</a:t>
                      </a:r>
                      <a:endParaRPr lang="en-GB" sz="1600" b="1" i="0" u="none" strike="noStrike" dirty="0">
                        <a:solidFill>
                          <a:schemeClr val="bg1"/>
                        </a:solidFill>
                        <a:effectLst/>
                        <a:latin typeface="Comic Sans MS" panose="030F0702030302020204" pitchFamily="66" charset="0"/>
                      </a:endParaRPr>
                    </a:p>
                  </a:txBody>
                  <a:tcPr marL="188595" marR="188595" marT="94298" marB="94298">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C000"/>
                    </a:solidFill>
                  </a:tcPr>
                </a:tc>
                <a:tc hMerge="1">
                  <a:txBody>
                    <a:bodyPr/>
                    <a:lstStyle/>
                    <a:p>
                      <a:endParaRPr lang="en-GB"/>
                    </a:p>
                  </a:txBody>
                  <a:tcPr/>
                </a:tc>
                <a:extLst>
                  <a:ext uri="{0D108BD9-81ED-4DB2-BD59-A6C34878D82A}">
                    <a16:rowId xmlns:a16="http://schemas.microsoft.com/office/drawing/2014/main" val="373292799"/>
                  </a:ext>
                </a:extLst>
              </a:tr>
              <a:tr h="328102">
                <a:tc>
                  <a:txBody>
                    <a:bodyPr/>
                    <a:lstStyle/>
                    <a:p>
                      <a:pPr algn="ctr" fontAlgn="t">
                        <a:lnSpc>
                          <a:spcPct val="107000"/>
                        </a:lnSpc>
                        <a:spcBef>
                          <a:spcPts val="0"/>
                        </a:spcBef>
                        <a:spcAft>
                          <a:spcPts val="800"/>
                        </a:spcAft>
                      </a:pPr>
                      <a:r>
                        <a:rPr lang="en-GB" sz="1600" b="1" i="0" u="none" strike="noStrike" dirty="0">
                          <a:solidFill>
                            <a:schemeClr val="bg1"/>
                          </a:solidFill>
                          <a:effectLst/>
                          <a:latin typeface="Comic Sans MS" panose="030F0702030302020204" pitchFamily="66" charset="0"/>
                          <a:ea typeface="Calibri" panose="020F0502020204030204" pitchFamily="34" charset="0"/>
                          <a:cs typeface="Times New Roman" panose="02020603050405020304" pitchFamily="18" charset="0"/>
                        </a:rPr>
                        <a:t>Year </a:t>
                      </a:r>
                      <a:r>
                        <a:rPr lang="en-GB" sz="1600" b="1" i="0" u="none" strike="noStrike">
                          <a:solidFill>
                            <a:schemeClr val="bg1"/>
                          </a:solidFill>
                          <a:effectLst/>
                          <a:latin typeface="Comic Sans MS" panose="030F0702030302020204" pitchFamily="66" charset="0"/>
                          <a:ea typeface="Calibri" panose="020F0502020204030204" pitchFamily="34" charset="0"/>
                          <a:cs typeface="Times New Roman" panose="02020603050405020304" pitchFamily="18" charset="0"/>
                        </a:rPr>
                        <a:t>3 Unit 1: Autumn </a:t>
                      </a:r>
                      <a:r>
                        <a:rPr lang="en-GB" sz="1600" b="1" i="0" u="none" strike="noStrike" dirty="0">
                          <a:solidFill>
                            <a:schemeClr val="bg1"/>
                          </a:solidFill>
                          <a:effectLst/>
                          <a:latin typeface="Comic Sans MS" panose="030F0702030302020204" pitchFamily="66" charset="0"/>
                          <a:ea typeface="Calibri" panose="020F0502020204030204" pitchFamily="34" charset="0"/>
                          <a:cs typeface="Times New Roman" panose="02020603050405020304" pitchFamily="18" charset="0"/>
                        </a:rPr>
                        <a:t>Term </a:t>
                      </a:r>
                      <a:endParaRPr lang="en-GB" sz="1600" b="1" i="0" u="none" strike="noStrike" dirty="0">
                        <a:solidFill>
                          <a:schemeClr val="bg1"/>
                        </a:solidFill>
                        <a:effectLst/>
                        <a:latin typeface="Comic Sans MS" panose="030F0702030302020204" pitchFamily="66" charset="0"/>
                      </a:endParaRPr>
                    </a:p>
                  </a:txBody>
                  <a:tcPr marL="141446" marR="141446" marT="1964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C000"/>
                    </a:solidFill>
                  </a:tcPr>
                </a:tc>
                <a:tc>
                  <a:txBody>
                    <a:bodyPr/>
                    <a:lstStyle/>
                    <a:p>
                      <a:pPr marL="0" marR="0" lvl="0" indent="0" algn="ctr" defTabSz="914400" rtl="0" eaLnBrk="1" fontAlgn="t" latinLnBrk="0" hangingPunct="1">
                        <a:lnSpc>
                          <a:spcPct val="107000"/>
                        </a:lnSpc>
                        <a:spcBef>
                          <a:spcPts val="0"/>
                        </a:spcBef>
                        <a:spcAft>
                          <a:spcPts val="800"/>
                        </a:spcAft>
                        <a:buClrTx/>
                        <a:buSzTx/>
                        <a:buFontTx/>
                        <a:buNone/>
                        <a:tabLst/>
                        <a:defRPr/>
                      </a:pPr>
                      <a:r>
                        <a:rPr kumimoji="0" lang="en-GB" sz="1600" b="1" i="0" u="none" strike="noStrike" kern="1200" cap="none" spc="0" normalizeH="0" baseline="0" noProof="0" dirty="0">
                          <a:ln>
                            <a:noFill/>
                          </a:ln>
                          <a:solidFill>
                            <a:schemeClr val="bg1"/>
                          </a:solidFill>
                          <a:effectLst/>
                          <a:uLnTx/>
                          <a:uFillTx/>
                          <a:latin typeface="Comic Sans MS" panose="030F0702030302020204" pitchFamily="66" charset="0"/>
                          <a:ea typeface="+mn-ea"/>
                          <a:cs typeface="+mn-cs"/>
                        </a:rPr>
                        <a:t>Bienvidos a </a:t>
                      </a:r>
                      <a:r>
                        <a:rPr kumimoji="0" lang="en-GB" sz="1600" b="1" i="0" u="none" strike="noStrike" kern="1200" cap="none" spc="0" normalizeH="0" baseline="0" noProof="0" dirty="0" err="1">
                          <a:ln>
                            <a:noFill/>
                          </a:ln>
                          <a:solidFill>
                            <a:schemeClr val="bg1"/>
                          </a:solidFill>
                          <a:effectLst/>
                          <a:uLnTx/>
                          <a:uFillTx/>
                          <a:latin typeface="Comic Sans MS" panose="030F0702030302020204" pitchFamily="66" charset="0"/>
                          <a:ea typeface="+mn-ea"/>
                          <a:cs typeface="+mn-cs"/>
                        </a:rPr>
                        <a:t>Espaňa</a:t>
                      </a:r>
                      <a:r>
                        <a:rPr kumimoji="0" lang="en-GB" sz="1600" b="1" i="0" u="none" strike="noStrike" kern="1200" cap="none" spc="0" normalizeH="0" baseline="0" noProof="0" dirty="0">
                          <a:ln>
                            <a:noFill/>
                          </a:ln>
                          <a:solidFill>
                            <a:schemeClr val="bg1"/>
                          </a:solidFill>
                          <a:effectLst/>
                          <a:uLnTx/>
                          <a:uFillTx/>
                          <a:latin typeface="Comic Sans MS" panose="030F0702030302020204" pitchFamily="66" charset="0"/>
                          <a:ea typeface="+mn-ea"/>
                          <a:cs typeface="+mn-cs"/>
                        </a:rPr>
                        <a:t> (Welcome to Spain!)</a:t>
                      </a:r>
                    </a:p>
                  </a:txBody>
                  <a:tcPr marL="141446" marR="141446" marT="1964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C000"/>
                    </a:solidFill>
                  </a:tcPr>
                </a:tc>
                <a:extLst>
                  <a:ext uri="{0D108BD9-81ED-4DB2-BD59-A6C34878D82A}">
                    <a16:rowId xmlns:a16="http://schemas.microsoft.com/office/drawing/2014/main" val="3876697788"/>
                  </a:ext>
                </a:extLst>
              </a:tr>
            </a:tbl>
          </a:graphicData>
        </a:graphic>
      </p:graphicFrame>
      <p:graphicFrame>
        <p:nvGraphicFramePr>
          <p:cNvPr id="6" name="Table 5">
            <a:extLst>
              <a:ext uri="{FF2B5EF4-FFF2-40B4-BE49-F238E27FC236}">
                <a16:creationId xmlns:a16="http://schemas.microsoft.com/office/drawing/2014/main" id="{71567D36-E471-4D04-FBF1-01D4A2621793}"/>
              </a:ext>
            </a:extLst>
          </p:cNvPr>
          <p:cNvGraphicFramePr>
            <a:graphicFrameLocks noGrp="1"/>
          </p:cNvGraphicFramePr>
          <p:nvPr>
            <p:extLst>
              <p:ext uri="{D42A27DB-BD31-4B8C-83A1-F6EECF244321}">
                <p14:modId xmlns:p14="http://schemas.microsoft.com/office/powerpoint/2010/main" val="3104211066"/>
              </p:ext>
            </p:extLst>
          </p:nvPr>
        </p:nvGraphicFramePr>
        <p:xfrm>
          <a:off x="2875721" y="1404729"/>
          <a:ext cx="8913005" cy="2941983"/>
        </p:xfrm>
        <a:graphic>
          <a:graphicData uri="http://schemas.openxmlformats.org/drawingml/2006/table">
            <a:tbl>
              <a:tblPr firstRow="1" bandRow="1">
                <a:tableStyleId>{5C22544A-7EE6-4342-B048-85BDC9FD1C3A}</a:tableStyleId>
              </a:tblPr>
              <a:tblGrid>
                <a:gridCol w="8913005">
                  <a:extLst>
                    <a:ext uri="{9D8B030D-6E8A-4147-A177-3AD203B41FA5}">
                      <a16:colId xmlns:a16="http://schemas.microsoft.com/office/drawing/2014/main" val="1104113210"/>
                    </a:ext>
                  </a:extLst>
                </a:gridCol>
              </a:tblGrid>
              <a:tr h="799259">
                <a:tc>
                  <a:txBody>
                    <a:bodyPr/>
                    <a:lstStyle/>
                    <a:p>
                      <a:pPr algn="ctr"/>
                      <a:r>
                        <a:rPr lang="en-GB" sz="1600" b="1" dirty="0">
                          <a:solidFill>
                            <a:schemeClr val="bg1"/>
                          </a:solidFill>
                          <a:latin typeface="Comic Sans MS" panose="030F0702030302020204" pitchFamily="66" charset="0"/>
                        </a:rPr>
                        <a:t>How to progress through the unit. </a:t>
                      </a:r>
                    </a:p>
                    <a:p>
                      <a:pPr algn="ctr"/>
                      <a:r>
                        <a:rPr lang="en-GB" sz="1200" b="1" dirty="0">
                          <a:solidFill>
                            <a:schemeClr val="bg1"/>
                          </a:solidFill>
                          <a:latin typeface="Comic Sans MS" panose="030F0702030302020204" pitchFamily="66" charset="0"/>
                        </a:rPr>
                        <a:t>*Please ensure there is evidence of each stage in Pink Spanish Books.</a:t>
                      </a:r>
                    </a:p>
                    <a:p>
                      <a:pPr algn="ctr"/>
                      <a:r>
                        <a:rPr lang="en-GB" sz="1200" b="1" dirty="0">
                          <a:solidFill>
                            <a:schemeClr val="bg1"/>
                          </a:solidFill>
                          <a:latin typeface="Comic Sans MS" panose="030F0702030302020204" pitchFamily="66" charset="0"/>
                        </a:rPr>
                        <a:t>*When introducing new vocabulary print off a list and stick it into their books for future use</a:t>
                      </a:r>
                      <a:r>
                        <a:rPr lang="en-GB" sz="1200" b="1" dirty="0">
                          <a:solidFill>
                            <a:schemeClr val="tx1"/>
                          </a:solidFill>
                          <a:latin typeface="Comic Sans MS" panose="030F0702030302020204" pitchFamily="66" charset="0"/>
                        </a:rPr>
                        <a:t>.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C000"/>
                    </a:solidFill>
                  </a:tcPr>
                </a:tc>
                <a:extLst>
                  <a:ext uri="{0D108BD9-81ED-4DB2-BD59-A6C34878D82A}">
                    <a16:rowId xmlns:a16="http://schemas.microsoft.com/office/drawing/2014/main" val="3094921768"/>
                  </a:ext>
                </a:extLst>
              </a:tr>
              <a:tr h="911184">
                <a:tc>
                  <a:txBody>
                    <a:bodyPr/>
                    <a:lstStyle/>
                    <a:p>
                      <a:pPr>
                        <a:lnSpc>
                          <a:spcPct val="107000"/>
                        </a:lnSpc>
                        <a:spcAft>
                          <a:spcPts val="800"/>
                        </a:spcAft>
                      </a:pPr>
                      <a:r>
                        <a:rPr lang="en-GB" sz="1100" b="1" u="none" dirty="0">
                          <a:latin typeface="Comic Sans MS" panose="030F0702030302020204" pitchFamily="66" charset="0"/>
                        </a:rPr>
                        <a:t>Step 1: </a:t>
                      </a:r>
                      <a:r>
                        <a:rPr lang="en-GB" sz="1100" b="1" dirty="0">
                          <a:effectLst/>
                          <a:latin typeface="Comic Sans MS" panose="030F0702030302020204" pitchFamily="66" charset="0"/>
                          <a:ea typeface="Calibri" panose="020F0502020204030204" pitchFamily="34" charset="0"/>
                          <a:cs typeface="Times New Roman" panose="02020603050405020304" pitchFamily="18" charset="0"/>
                        </a:rPr>
                        <a:t>Introduce the children to key vocabulary – they need during the topic.                                                                                               </a:t>
                      </a:r>
                      <a:r>
                        <a:rPr lang="en-GB" sz="1100" dirty="0">
                          <a:effectLst/>
                          <a:latin typeface="Comic Sans MS" panose="030F0702030302020204" pitchFamily="66" charset="0"/>
                          <a:ea typeface="Calibri" panose="020F0502020204030204" pitchFamily="34" charset="0"/>
                          <a:cs typeface="Times New Roman" panose="02020603050405020304" pitchFamily="18" charset="0"/>
                        </a:rPr>
                        <a:t>This can be done through songs, games, word searches, listening games, labelling, ICT based activities, drawing and colouring (or anything else you think may make this interesting. </a:t>
                      </a:r>
                      <a:r>
                        <a:rPr lang="en-GB" sz="1100" dirty="0">
                          <a:solidFill>
                            <a:srgbClr val="FF0000"/>
                          </a:solidFill>
                          <a:effectLst/>
                          <a:latin typeface="Comic Sans MS" panose="030F0702030302020204" pitchFamily="66" charset="0"/>
                          <a:ea typeface="Calibri" panose="020F0502020204030204" pitchFamily="34" charset="0"/>
                          <a:cs typeface="Calibri" panose="020F0502020204030204" pitchFamily="34" charset="0"/>
                        </a:rPr>
                        <a:t>*</a:t>
                      </a:r>
                      <a:r>
                        <a:rPr lang="en-GB" sz="1100" dirty="0">
                          <a:solidFill>
                            <a:srgbClr val="FF0000"/>
                          </a:solidFill>
                          <a:effectLst/>
                          <a:latin typeface="Comic Sans MS" panose="030F0702030302020204" pitchFamily="66" charset="0"/>
                          <a:ea typeface="Calibri" panose="020F0502020204030204" pitchFamily="34" charset="0"/>
                        </a:rPr>
                        <a:t>Scheme Link: Y3 lessons 1,2,4 and 5 </a:t>
                      </a:r>
                      <a:r>
                        <a:rPr lang="en-GB" sz="1100" dirty="0">
                          <a:solidFill>
                            <a:srgbClr val="FF0000"/>
                          </a:solidFill>
                          <a:effectLst/>
                          <a:latin typeface="Comic Sans MS" panose="030F0702030302020204" pitchFamily="66" charset="0"/>
                          <a:ea typeface="Calibri" panose="020F0502020204030204" pitchFamily="34" charset="0"/>
                          <a:cs typeface="Calibri" panose="020F0502020204030204" pitchFamily="34" charset="0"/>
                        </a:rPr>
                        <a:t>you will find ideas and resources for this in the folders in PPA room or on staff share subject leader/Spanish/curriculum 2023-2024/scheme resources</a:t>
                      </a:r>
                      <a:endParaRPr lang="en-GB" sz="1100" dirty="0">
                        <a:effectLst/>
                        <a:latin typeface="Comic Sans MS" panose="030F0702030302020204" pitchFamily="66" charset="0"/>
                        <a:ea typeface="Calibri" panose="020F0502020204030204" pitchFamily="34" charset="0"/>
                        <a:cs typeface="Times New Roman" panose="020206030504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140301674"/>
                  </a:ext>
                </a:extLst>
              </a:tr>
              <a:tr h="1231540">
                <a:tc>
                  <a:txBody>
                    <a:bodyPr/>
                    <a:lstStyle/>
                    <a:p>
                      <a:pPr>
                        <a:lnSpc>
                          <a:spcPct val="107000"/>
                        </a:lnSpc>
                        <a:spcAft>
                          <a:spcPts val="800"/>
                        </a:spcAft>
                      </a:pPr>
                      <a:r>
                        <a:rPr lang="en-GB" sz="1100" b="1" u="none" dirty="0">
                          <a:solidFill>
                            <a:schemeClr val="tx1"/>
                          </a:solidFill>
                          <a:effectLst/>
                          <a:latin typeface="Comic Sans MS" panose="030F0702030302020204" pitchFamily="66" charset="0"/>
                          <a:ea typeface="Calibri" panose="020F0502020204030204" pitchFamily="34" charset="0"/>
                          <a:cs typeface="Times New Roman" panose="02020603050405020304" pitchFamily="18" charset="0"/>
                        </a:rPr>
                        <a:t>Step 2: Children  listen to and look at a range of simple meet and greet conversations and be encouraged listen for or read any words they know. </a:t>
                      </a:r>
                    </a:p>
                    <a:p>
                      <a:pPr>
                        <a:lnSpc>
                          <a:spcPct val="107000"/>
                        </a:lnSpc>
                        <a:spcAft>
                          <a:spcPts val="800"/>
                        </a:spcAft>
                      </a:pPr>
                      <a:r>
                        <a:rPr lang="en-GB" sz="1100" dirty="0">
                          <a:effectLst/>
                          <a:latin typeface="Comic Sans MS" panose="030F0702030302020204" pitchFamily="66" charset="0"/>
                          <a:ea typeface="Calibri" panose="020F0502020204030204" pitchFamily="34" charset="0"/>
                          <a:cs typeface="Times New Roman" panose="02020603050405020304" pitchFamily="18" charset="0"/>
                        </a:rPr>
                        <a:t>They should be encouraged to look and listen  for familiar words/phrases in order to get the meaning  the whole sentence. Teachers will need to model simple techniques  skills and they will need to give the children time to practice their skills using other phrases  based on the model used in whole class teaching.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278527872"/>
                  </a:ext>
                </a:extLst>
              </a:tr>
            </a:tbl>
          </a:graphicData>
        </a:graphic>
      </p:graphicFrame>
      <p:graphicFrame>
        <p:nvGraphicFramePr>
          <p:cNvPr id="8" name="Table 7">
            <a:extLst>
              <a:ext uri="{FF2B5EF4-FFF2-40B4-BE49-F238E27FC236}">
                <a16:creationId xmlns:a16="http://schemas.microsoft.com/office/drawing/2014/main" id="{CC5D3C04-2570-CA4E-F807-187ADFE8AB44}"/>
              </a:ext>
            </a:extLst>
          </p:cNvPr>
          <p:cNvGraphicFramePr>
            <a:graphicFrameLocks noGrp="1"/>
          </p:cNvGraphicFramePr>
          <p:nvPr>
            <p:extLst>
              <p:ext uri="{D42A27DB-BD31-4B8C-83A1-F6EECF244321}">
                <p14:modId xmlns:p14="http://schemas.microsoft.com/office/powerpoint/2010/main" val="706245702"/>
              </p:ext>
            </p:extLst>
          </p:nvPr>
        </p:nvGraphicFramePr>
        <p:xfrm>
          <a:off x="530087" y="1060174"/>
          <a:ext cx="2144874" cy="5643082"/>
        </p:xfrm>
        <a:graphic>
          <a:graphicData uri="http://schemas.openxmlformats.org/drawingml/2006/table">
            <a:tbl>
              <a:tblPr firstRow="1" firstCol="1" bandRow="1"/>
              <a:tblGrid>
                <a:gridCol w="2144874">
                  <a:extLst>
                    <a:ext uri="{9D8B030D-6E8A-4147-A177-3AD203B41FA5}">
                      <a16:colId xmlns:a16="http://schemas.microsoft.com/office/drawing/2014/main" val="879430780"/>
                    </a:ext>
                  </a:extLst>
                </a:gridCol>
              </a:tblGrid>
              <a:tr h="581810">
                <a:tc>
                  <a:txBody>
                    <a:bodyPr/>
                    <a:lstStyle/>
                    <a:p>
                      <a:pPr>
                        <a:lnSpc>
                          <a:spcPct val="107000"/>
                        </a:lnSpc>
                        <a:spcAft>
                          <a:spcPts val="800"/>
                        </a:spcAft>
                      </a:pPr>
                      <a:r>
                        <a:rPr lang="en-GB" sz="1100" dirty="0">
                          <a:solidFill>
                            <a:schemeClr val="bg1"/>
                          </a:solidFill>
                          <a:effectLst/>
                          <a:latin typeface="Comic Sans MS" panose="030F0702030302020204" pitchFamily="66" charset="0"/>
                          <a:ea typeface="Calibri" panose="020F0502020204030204" pitchFamily="34" charset="0"/>
                          <a:cs typeface="Times New Roman" panose="02020603050405020304" pitchFamily="18" charset="0"/>
                        </a:rPr>
                        <a:t>What do we want children to know and do by the end of the unit?</a:t>
                      </a:r>
                    </a:p>
                  </a:txBody>
                  <a:tcPr marL="59393" marR="5939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C000"/>
                    </a:solidFill>
                  </a:tcPr>
                </a:tc>
                <a:extLst>
                  <a:ext uri="{0D108BD9-81ED-4DB2-BD59-A6C34878D82A}">
                    <a16:rowId xmlns:a16="http://schemas.microsoft.com/office/drawing/2014/main" val="3313212065"/>
                  </a:ext>
                </a:extLst>
              </a:tr>
              <a:tr h="5061272">
                <a:tc>
                  <a:txBody>
                    <a:bodyPr/>
                    <a:lstStyle/>
                    <a:p>
                      <a:pPr fontAlgn="t">
                        <a:lnSpc>
                          <a:spcPct val="106000"/>
                        </a:lnSpc>
                        <a:spcAft>
                          <a:spcPts val="800"/>
                        </a:spcAft>
                        <a:buNone/>
                      </a:pPr>
                      <a:r>
                        <a:rPr lang="en-GB" sz="1200" b="1" dirty="0">
                          <a:effectLst/>
                          <a:latin typeface="Comic Sans MS" panose="030F0702030302020204" pitchFamily="66" charset="0"/>
                          <a:ea typeface="Calibri" panose="020F0502020204030204" pitchFamily="34" charset="0"/>
                          <a:cs typeface="Calibri" panose="020F0502020204030204" pitchFamily="34" charset="0"/>
                        </a:rPr>
                        <a:t>Key Knowledge:</a:t>
                      </a:r>
                      <a:r>
                        <a:rPr lang="en-GB" sz="1200" b="0" dirty="0">
                          <a:effectLst/>
                          <a:latin typeface="Comic Sans MS" panose="030F0702030302020204" pitchFamily="66" charset="0"/>
                          <a:ea typeface="Calibri" panose="020F0502020204030204" pitchFamily="34" charset="0"/>
                          <a:cs typeface="Times New Roman" panose="02020603050405020304" pitchFamily="18" charset="0"/>
                        </a:rPr>
                        <a:t>                          </a:t>
                      </a:r>
                      <a:r>
                        <a:rPr lang="en-GB" sz="1200" b="1" kern="1200" dirty="0">
                          <a:solidFill>
                            <a:srgbClr val="000000"/>
                          </a:solidFill>
                          <a:effectLst/>
                          <a:latin typeface="Comic Sans MS" panose="030F0702030302020204" pitchFamily="66" charset="0"/>
                          <a:ea typeface="Calibri" panose="020F0502020204030204" pitchFamily="34" charset="0"/>
                          <a:cs typeface="Calibri" panose="020F0502020204030204" pitchFamily="34" charset="0"/>
                        </a:rPr>
                        <a:t>Vocabulary                                                            </a:t>
                      </a:r>
                      <a:r>
                        <a:rPr lang="en-GB" sz="1200" kern="1200" dirty="0">
                          <a:solidFill>
                            <a:srgbClr val="000000"/>
                          </a:solidFill>
                          <a:effectLst/>
                          <a:latin typeface="Comic Sans MS" panose="030F0702030302020204" pitchFamily="66" charset="0"/>
                          <a:ea typeface="Calibri" panose="020F0502020204030204" pitchFamily="34" charset="0"/>
                          <a:cs typeface="Calibri" panose="020F0502020204030204" pitchFamily="34" charset="0"/>
                        </a:rPr>
                        <a:t>Be able to greet someone is Spanish.                                        To ask someone how they are feeling and say how they are feeling.                                            To know numbers 01-10.                                               To ask for and give your age.                                To say the Spanish alphabet.</a:t>
                      </a:r>
                      <a:endParaRPr lang="en-GB" sz="1200" dirty="0">
                        <a:effectLst/>
                        <a:latin typeface="Comic Sans MS" panose="030F0702030302020204" pitchFamily="66" charset="0"/>
                        <a:ea typeface="Calibri" panose="020F0502020204030204" pitchFamily="34" charset="0"/>
                        <a:cs typeface="Times New Roman" panose="02020603050405020304" pitchFamily="18" charset="0"/>
                      </a:endParaRPr>
                    </a:p>
                    <a:p>
                      <a:pPr fontAlgn="t">
                        <a:lnSpc>
                          <a:spcPct val="106000"/>
                        </a:lnSpc>
                        <a:spcAft>
                          <a:spcPts val="800"/>
                        </a:spcAft>
                        <a:buNone/>
                      </a:pPr>
                      <a:r>
                        <a:rPr lang="en-GB" sz="1200" kern="1200" dirty="0">
                          <a:solidFill>
                            <a:srgbClr val="000000"/>
                          </a:solidFill>
                          <a:effectLst/>
                          <a:latin typeface="Comic Sans MS" panose="030F0702030302020204" pitchFamily="66" charset="0"/>
                          <a:ea typeface="Calibri" panose="020F0502020204030204" pitchFamily="34" charset="0"/>
                          <a:cs typeface="Calibri" panose="020F0502020204030204" pitchFamily="34" charset="0"/>
                        </a:rPr>
                        <a:t> </a:t>
                      </a:r>
                      <a:endParaRPr lang="en-GB" sz="1200" dirty="0">
                        <a:effectLst/>
                        <a:latin typeface="Comic Sans MS" panose="030F0702030302020204" pitchFamily="66" charset="0"/>
                        <a:ea typeface="Calibri" panose="020F0502020204030204" pitchFamily="34" charset="0"/>
                        <a:cs typeface="Times New Roman" panose="02020603050405020304" pitchFamily="18" charset="0"/>
                      </a:endParaRPr>
                    </a:p>
                    <a:p>
                      <a:pPr fontAlgn="t">
                        <a:lnSpc>
                          <a:spcPct val="106000"/>
                        </a:lnSpc>
                        <a:spcAft>
                          <a:spcPts val="800"/>
                        </a:spcAft>
                        <a:buNone/>
                      </a:pPr>
                      <a:r>
                        <a:rPr lang="en-GB" sz="1200" b="1" kern="1200" dirty="0">
                          <a:solidFill>
                            <a:srgbClr val="000000"/>
                          </a:solidFill>
                          <a:effectLst/>
                          <a:latin typeface="Comic Sans MS" panose="030F0702030302020204" pitchFamily="66" charset="0"/>
                          <a:ea typeface="Calibri" panose="020F0502020204030204" pitchFamily="34" charset="0"/>
                          <a:cs typeface="Calibri" panose="020F0502020204030204" pitchFamily="34" charset="0"/>
                        </a:rPr>
                        <a:t>Key Skills:</a:t>
                      </a:r>
                      <a:endParaRPr lang="en-GB" sz="1200" dirty="0">
                        <a:effectLst/>
                        <a:latin typeface="Comic Sans MS" panose="030F0702030302020204" pitchFamily="66" charset="0"/>
                        <a:ea typeface="Calibri" panose="020F0502020204030204" pitchFamily="34" charset="0"/>
                        <a:cs typeface="Times New Roman" panose="02020603050405020304" pitchFamily="18" charset="0"/>
                      </a:endParaRPr>
                    </a:p>
                    <a:p>
                      <a:pPr fontAlgn="t">
                        <a:lnSpc>
                          <a:spcPct val="106000"/>
                        </a:lnSpc>
                        <a:spcAft>
                          <a:spcPts val="800"/>
                        </a:spcAft>
                        <a:buNone/>
                      </a:pPr>
                      <a:r>
                        <a:rPr lang="en-GB" sz="1200" b="1" kern="1200" dirty="0">
                          <a:solidFill>
                            <a:srgbClr val="000000"/>
                          </a:solidFill>
                          <a:effectLst/>
                          <a:latin typeface="Comic Sans MS" panose="030F0702030302020204" pitchFamily="66" charset="0"/>
                          <a:ea typeface="Calibri" panose="020F0502020204030204" pitchFamily="34" charset="0"/>
                          <a:cs typeface="Calibri" panose="020F0502020204030204" pitchFamily="34" charset="0"/>
                        </a:rPr>
                        <a:t>Speaking and Listening</a:t>
                      </a:r>
                      <a:endParaRPr lang="en-GB" sz="1200" dirty="0">
                        <a:effectLst/>
                        <a:latin typeface="Comic Sans MS" panose="030F0702030302020204" pitchFamily="66" charset="0"/>
                        <a:ea typeface="Calibri" panose="020F0502020204030204" pitchFamily="34" charset="0"/>
                        <a:cs typeface="Times New Roman" panose="02020603050405020304" pitchFamily="18" charset="0"/>
                      </a:endParaRPr>
                    </a:p>
                    <a:p>
                      <a:pPr>
                        <a:lnSpc>
                          <a:spcPct val="107000"/>
                        </a:lnSpc>
                        <a:spcAft>
                          <a:spcPts val="800"/>
                        </a:spcAft>
                        <a:buNone/>
                      </a:pPr>
                      <a:r>
                        <a:rPr lang="en-GB" sz="1200" kern="100" dirty="0">
                          <a:effectLst/>
                          <a:latin typeface="Comic Sans MS" panose="030F0702030302020204" pitchFamily="66" charset="0"/>
                          <a:ea typeface="Aptos" panose="020B0004020202020204" pitchFamily="34" charset="0"/>
                          <a:cs typeface="Calibri" panose="020F0502020204030204" pitchFamily="34" charset="0"/>
                        </a:rPr>
                        <a:t>To begin to use correct pronunciation in spoken work </a:t>
                      </a:r>
                      <a:endParaRPr lang="en-GB" sz="1200" dirty="0">
                        <a:effectLst/>
                        <a:latin typeface="Comic Sans MS" panose="030F0702030302020204" pitchFamily="66" charset="0"/>
                        <a:ea typeface="Calibri" panose="020F0502020204030204" pitchFamily="34" charset="0"/>
                        <a:cs typeface="Times New Roman" panose="02020603050405020304" pitchFamily="18" charset="0"/>
                      </a:endParaRPr>
                    </a:p>
                    <a:p>
                      <a:pPr>
                        <a:lnSpc>
                          <a:spcPct val="107000"/>
                        </a:lnSpc>
                        <a:spcAft>
                          <a:spcPts val="800"/>
                        </a:spcAft>
                        <a:buNone/>
                      </a:pPr>
                      <a:r>
                        <a:rPr lang="en-GB" sz="1200" kern="100" dirty="0">
                          <a:effectLst/>
                          <a:latin typeface="Comic Sans MS" panose="030F0702030302020204" pitchFamily="66" charset="0"/>
                          <a:ea typeface="Aptos" panose="020B0004020202020204" pitchFamily="34" charset="0"/>
                          <a:cs typeface="Calibri" panose="020F0502020204030204" pitchFamily="34" charset="0"/>
                        </a:rPr>
                        <a:t>To listen to spoken words. </a:t>
                      </a:r>
                      <a:endParaRPr lang="en-GB" sz="1200" dirty="0">
                        <a:effectLst/>
                        <a:latin typeface="Comic Sans MS" panose="030F0702030302020204" pitchFamily="66" charset="0"/>
                        <a:ea typeface="Calibri" panose="020F0502020204030204" pitchFamily="34" charset="0"/>
                        <a:cs typeface="Times New Roman" panose="02020603050405020304" pitchFamily="18" charset="0"/>
                      </a:endParaRPr>
                    </a:p>
                  </a:txBody>
                  <a:tcPr marL="59393" marR="5939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32711352"/>
                  </a:ext>
                </a:extLst>
              </a:tr>
            </a:tbl>
          </a:graphicData>
        </a:graphic>
      </p:graphicFrame>
    </p:spTree>
    <p:extLst>
      <p:ext uri="{BB962C8B-B14F-4D97-AF65-F5344CB8AC3E}">
        <p14:creationId xmlns:p14="http://schemas.microsoft.com/office/powerpoint/2010/main" val="942525154"/>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2013 - 2022"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TaxCatchAll xmlns="0fd8d383-41ae-46df-9fe2-10c7f32fdd6d" xsi:nil="true"/>
    <lcf76f155ced4ddcb4097134ff3c332f xmlns="d45d65a5-5bd9-4068-b913-37d7fa7065b5">
      <Terms xmlns="http://schemas.microsoft.com/office/infopath/2007/PartnerControls"/>
    </lcf76f155ced4ddcb4097134ff3c332f>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C43ECBEC12CDD848A002182338FBE868" ma:contentTypeVersion="13" ma:contentTypeDescription="Create a new document." ma:contentTypeScope="" ma:versionID="1d7088f900a6c0f79f38621c5dd1b73e">
  <xsd:schema xmlns:xsd="http://www.w3.org/2001/XMLSchema" xmlns:xs="http://www.w3.org/2001/XMLSchema" xmlns:p="http://schemas.microsoft.com/office/2006/metadata/properties" xmlns:ns2="d45d65a5-5bd9-4068-b913-37d7fa7065b5" xmlns:ns3="0fd8d383-41ae-46df-9fe2-10c7f32fdd6d" targetNamespace="http://schemas.microsoft.com/office/2006/metadata/properties" ma:root="true" ma:fieldsID="e1692c3ff1398f542c7b5a2bbc48d4bb" ns2:_="" ns3:_="">
    <xsd:import namespace="d45d65a5-5bd9-4068-b913-37d7fa7065b5"/>
    <xsd:import namespace="0fd8d383-41ae-46df-9fe2-10c7f32fdd6d"/>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DateTaken" minOccurs="0"/>
                <xsd:element ref="ns2:MediaServiceGenerationTime" minOccurs="0"/>
                <xsd:element ref="ns2:MediaServiceEventHashCode" minOccurs="0"/>
                <xsd:element ref="ns2:MediaLengthInSeconds" minOccurs="0"/>
                <xsd:element ref="ns2:MediaServiceBillingMetadata" minOccurs="0"/>
                <xsd:element ref="ns2:MediaServiceLocation" minOccurs="0"/>
                <xsd:element ref="ns2:lcf76f155ced4ddcb4097134ff3c332f" minOccurs="0"/>
                <xsd:element ref="ns3:TaxCatchAll"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45d65a5-5bd9-4068-b913-37d7fa7065b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BillingMetadata" ma:index="15" nillable="true" ma:displayName="MediaServiceBillingMetadata" ma:hidden="true" ma:internalName="MediaServiceBillingMetadata" ma:readOnly="true">
      <xsd:simpleType>
        <xsd:restriction base="dms:Note"/>
      </xsd:simpleType>
    </xsd:element>
    <xsd:element name="MediaServiceLocation" ma:index="16" nillable="true" ma:displayName="Location" ma:description="" ma:indexed="true" ma:internalName="MediaServiceLocation" ma:readOnly="true">
      <xsd:simpleType>
        <xsd:restriction base="dms:Text"/>
      </xsd:simpleType>
    </xsd:element>
    <xsd:element name="lcf76f155ced4ddcb4097134ff3c332f" ma:index="18" nillable="true" ma:taxonomy="true" ma:internalName="lcf76f155ced4ddcb4097134ff3c332f" ma:taxonomyFieldName="MediaServiceImageTags" ma:displayName="Image Tags" ma:readOnly="false" ma:fieldId="{5cf76f15-5ced-4ddc-b409-7134ff3c332f}" ma:taxonomyMulti="true" ma:sspId="a2f4d993-dddb-4863-8c03-19f66211311b" ma:termSetId="09814cd3-568e-fe90-9814-8d621ff8fb84" ma:anchorId="fba54fb3-c3e1-fe81-a776-ca4b69148c4d" ma:open="true" ma:isKeyword="false">
      <xsd:complexType>
        <xsd:sequence>
          <xsd:element ref="pc:Terms" minOccurs="0" maxOccurs="1"/>
        </xsd:sequence>
      </xsd:complexType>
    </xsd:element>
    <xsd:element name="MediaServiceOCR" ma:index="20"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0fd8d383-41ae-46df-9fe2-10c7f32fdd6d" elementFormDefault="qualified">
    <xsd:import namespace="http://schemas.microsoft.com/office/2006/documentManagement/types"/>
    <xsd:import namespace="http://schemas.microsoft.com/office/infopath/2007/PartnerControls"/>
    <xsd:element name="TaxCatchAll" ma:index="19" nillable="true" ma:displayName="Taxonomy Catch All Column" ma:hidden="true" ma:list="{cccbd9c9-8f5e-4964-8f67-61ba3ffcd65b}" ma:internalName="TaxCatchAll" ma:showField="CatchAllData" ma:web="0fd8d383-41ae-46df-9fe2-10c7f32fdd6d">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3ED10355-F9AF-42F1-BB77-1E78D67961A5}">
  <ds:schemaRefs>
    <ds:schemaRef ds:uri="http://schemas.microsoft.com/sharepoint/v3/contenttype/forms"/>
  </ds:schemaRefs>
</ds:datastoreItem>
</file>

<file path=customXml/itemProps2.xml><?xml version="1.0" encoding="utf-8"?>
<ds:datastoreItem xmlns:ds="http://schemas.openxmlformats.org/officeDocument/2006/customXml" ds:itemID="{A3EAB9F0-A015-45BF-8E6E-C60A000544D5}">
  <ds:schemaRefs>
    <ds:schemaRef ds:uri="http://schemas.microsoft.com/office/2006/metadata/properties"/>
    <ds:schemaRef ds:uri="http://schemas.microsoft.com/office/infopath/2007/PartnerControls"/>
    <ds:schemaRef ds:uri="0fd8d383-41ae-46df-9fe2-10c7f32fdd6d"/>
    <ds:schemaRef ds:uri="d45d65a5-5bd9-4068-b913-37d7fa7065b5"/>
  </ds:schemaRefs>
</ds:datastoreItem>
</file>

<file path=customXml/itemProps3.xml><?xml version="1.0" encoding="utf-8"?>
<ds:datastoreItem xmlns:ds="http://schemas.openxmlformats.org/officeDocument/2006/customXml" ds:itemID="{F34A73E9-EF6F-4B39-8B46-EB605D1E5BD6}">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45d65a5-5bd9-4068-b913-37d7fa7065b5"/>
    <ds:schemaRef ds:uri="0fd8d383-41ae-46df-9fe2-10c7f32fdd6d"/>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
  <TotalTime>340</TotalTime>
  <Words>458</Words>
  <Application>Microsoft Office PowerPoint</Application>
  <PresentationFormat>Widescreen</PresentationFormat>
  <Paragraphs>39</Paragraphs>
  <Slides>4</Slides>
  <Notes>3</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4</vt:i4>
      </vt:variant>
    </vt:vector>
  </HeadingPairs>
  <TitlesOfParts>
    <vt:vector size="9" baseType="lpstr">
      <vt:lpstr>Arial</vt:lpstr>
      <vt:lpstr>Calibri</vt:lpstr>
      <vt:lpstr>Calibri Light</vt:lpstr>
      <vt:lpstr>Comic Sans MS</vt:lpstr>
      <vt:lpstr>Office Theme</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Claire Edwards</dc:creator>
  <cp:lastModifiedBy>Claire Edwards</cp:lastModifiedBy>
  <cp:revision>2</cp:revision>
  <dcterms:created xsi:type="dcterms:W3CDTF">2023-08-09T10:53:54Z</dcterms:created>
  <dcterms:modified xsi:type="dcterms:W3CDTF">2026-01-05T13:20:35Z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0x010100C43ECBEC12CDD848A002182338FBE868</vt:lpwstr>
  </property>
  <property fmtid="{D5CDD505-2E9C-101B-9397-08002B2CF9AE}" pid="3" name="Order">
    <vt:r8>3887000</vt:r8>
  </property>
  <property fmtid="{D5CDD505-2E9C-101B-9397-08002B2CF9AE}" pid="4" name="MediaServiceImageTags">
    <vt:lpwstr/>
  </property>
</Properties>
</file>