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73" r:id="rId4"/>
    <p:sldId id="274" r:id="rId5"/>
    <p:sldId id="276" r:id="rId6"/>
    <p:sldId id="277" r:id="rId7"/>
    <p:sldId id="278" r:id="rId8"/>
    <p:sldId id="279" r:id="rId9"/>
    <p:sldId id="323" r:id="rId10"/>
    <p:sldId id="324" r:id="rId11"/>
    <p:sldId id="264" r:id="rId12"/>
    <p:sldId id="269" r:id="rId13"/>
    <p:sldId id="326" r:id="rId14"/>
    <p:sldId id="325" r:id="rId15"/>
    <p:sldId id="328" r:id="rId16"/>
    <p:sldId id="329" r:id="rId17"/>
    <p:sldId id="331" r:id="rId18"/>
    <p:sldId id="356" r:id="rId19"/>
    <p:sldId id="355" r:id="rId20"/>
    <p:sldId id="354" r:id="rId21"/>
    <p:sldId id="330" r:id="rId22"/>
    <p:sldId id="345" r:id="rId23"/>
    <p:sldId id="332" r:id="rId24"/>
    <p:sldId id="337" r:id="rId25"/>
    <p:sldId id="338" r:id="rId26"/>
    <p:sldId id="340" r:id="rId27"/>
    <p:sldId id="341" r:id="rId28"/>
    <p:sldId id="342" r:id="rId29"/>
    <p:sldId id="343" r:id="rId30"/>
    <p:sldId id="344" r:id="rId31"/>
    <p:sldId id="346" r:id="rId32"/>
    <p:sldId id="347" r:id="rId33"/>
    <p:sldId id="359" r:id="rId34"/>
    <p:sldId id="358" r:id="rId35"/>
    <p:sldId id="348" r:id="rId36"/>
    <p:sldId id="349" r:id="rId37"/>
    <p:sldId id="362" r:id="rId38"/>
    <p:sldId id="361" r:id="rId39"/>
    <p:sldId id="360" r:id="rId40"/>
    <p:sldId id="363" r:id="rId41"/>
    <p:sldId id="350" r:id="rId42"/>
    <p:sldId id="351" r:id="rId43"/>
    <p:sldId id="367" r:id="rId44"/>
    <p:sldId id="366" r:id="rId45"/>
    <p:sldId id="365" r:id="rId46"/>
    <p:sldId id="368" r:id="rId47"/>
    <p:sldId id="369" r:id="rId48"/>
    <p:sldId id="370" r:id="rId49"/>
    <p:sldId id="352" r:id="rId50"/>
    <p:sldId id="364" r:id="rId51"/>
    <p:sldId id="378" r:id="rId52"/>
    <p:sldId id="377" r:id="rId53"/>
    <p:sldId id="376" r:id="rId54"/>
    <p:sldId id="375" r:id="rId55"/>
    <p:sldId id="374" r:id="rId56"/>
    <p:sldId id="379" r:id="rId57"/>
    <p:sldId id="380"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CAF3B5-9517-45E6-B6AA-33A1553B1234}" v="14" dt="2025-04-23T13:41:49.2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56" autoAdjust="0"/>
    <p:restoredTop sz="94660"/>
  </p:normalViewPr>
  <p:slideViewPr>
    <p:cSldViewPr snapToGrid="0">
      <p:cViewPr varScale="1">
        <p:scale>
          <a:sx n="48" d="100"/>
          <a:sy n="48" d="100"/>
        </p:scale>
        <p:origin x="58" y="8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Wallace" userId="a89ad840-cf46-4136-8d85-4073f8d537e0" providerId="ADAL" clId="{B2B3D1B6-A118-49D8-ADE2-A1BA3FA28AA8}"/>
    <pc:docChg chg="undo custSel delSld modSld">
      <pc:chgData name="Rachel Wallace" userId="a89ad840-cf46-4136-8d85-4073f8d537e0" providerId="ADAL" clId="{B2B3D1B6-A118-49D8-ADE2-A1BA3FA28AA8}" dt="2024-05-09T06:12:08.318" v="143" actId="403"/>
      <pc:docMkLst>
        <pc:docMk/>
      </pc:docMkLst>
      <pc:sldChg chg="modSp mod">
        <pc:chgData name="Rachel Wallace" userId="a89ad840-cf46-4136-8d85-4073f8d537e0" providerId="ADAL" clId="{B2B3D1B6-A118-49D8-ADE2-A1BA3FA28AA8}" dt="2024-05-09T06:03:53.966" v="14" actId="20577"/>
        <pc:sldMkLst>
          <pc:docMk/>
          <pc:sldMk cId="1671885557" sldId="272"/>
        </pc:sldMkLst>
      </pc:sldChg>
      <pc:sldChg chg="modSp mod">
        <pc:chgData name="Rachel Wallace" userId="a89ad840-cf46-4136-8d85-4073f8d537e0" providerId="ADAL" clId="{B2B3D1B6-A118-49D8-ADE2-A1BA3FA28AA8}" dt="2024-05-07T20:56:48.192" v="2" actId="13926"/>
        <pc:sldMkLst>
          <pc:docMk/>
          <pc:sldMk cId="3599952596" sldId="274"/>
        </pc:sldMkLst>
      </pc:sldChg>
      <pc:sldChg chg="del">
        <pc:chgData name="Rachel Wallace" userId="a89ad840-cf46-4136-8d85-4073f8d537e0" providerId="ADAL" clId="{B2B3D1B6-A118-49D8-ADE2-A1BA3FA28AA8}" dt="2024-05-08T07:28:47.068" v="3" actId="47"/>
        <pc:sldMkLst>
          <pc:docMk/>
          <pc:sldMk cId="678673556" sldId="275"/>
        </pc:sldMkLst>
      </pc:sldChg>
      <pc:sldChg chg="modSp mod">
        <pc:chgData name="Rachel Wallace" userId="a89ad840-cf46-4136-8d85-4073f8d537e0" providerId="ADAL" clId="{B2B3D1B6-A118-49D8-ADE2-A1BA3FA28AA8}" dt="2024-05-07T20:43:09.646" v="1" actId="1076"/>
        <pc:sldMkLst>
          <pc:docMk/>
          <pc:sldMk cId="3974900228" sldId="282"/>
        </pc:sldMkLst>
      </pc:sldChg>
      <pc:sldChg chg="modSp mod">
        <pc:chgData name="Rachel Wallace" userId="a89ad840-cf46-4136-8d85-4073f8d537e0" providerId="ADAL" clId="{B2B3D1B6-A118-49D8-ADE2-A1BA3FA28AA8}" dt="2024-05-09T06:04:06.391" v="15" actId="1076"/>
        <pc:sldMkLst>
          <pc:docMk/>
          <pc:sldMk cId="2043774177" sldId="298"/>
        </pc:sldMkLst>
      </pc:sldChg>
      <pc:sldChg chg="modSp mod">
        <pc:chgData name="Rachel Wallace" userId="a89ad840-cf46-4136-8d85-4073f8d537e0" providerId="ADAL" clId="{B2B3D1B6-A118-49D8-ADE2-A1BA3FA28AA8}" dt="2024-05-09T06:05:46.516" v="40" actId="207"/>
        <pc:sldMkLst>
          <pc:docMk/>
          <pc:sldMk cId="3904961089" sldId="299"/>
        </pc:sldMkLst>
      </pc:sldChg>
      <pc:sldChg chg="modSp mod">
        <pc:chgData name="Rachel Wallace" userId="a89ad840-cf46-4136-8d85-4073f8d537e0" providerId="ADAL" clId="{B2B3D1B6-A118-49D8-ADE2-A1BA3FA28AA8}" dt="2024-05-09T06:06:09.810" v="47" actId="20577"/>
        <pc:sldMkLst>
          <pc:docMk/>
          <pc:sldMk cId="2936786274" sldId="300"/>
        </pc:sldMkLst>
      </pc:sldChg>
      <pc:sldChg chg="addSp modSp mod">
        <pc:chgData name="Rachel Wallace" userId="a89ad840-cf46-4136-8d85-4073f8d537e0" providerId="ADAL" clId="{B2B3D1B6-A118-49D8-ADE2-A1BA3FA28AA8}" dt="2024-05-09T06:09:01.917" v="94"/>
        <pc:sldMkLst>
          <pc:docMk/>
          <pc:sldMk cId="1681639693" sldId="303"/>
        </pc:sldMkLst>
      </pc:sldChg>
      <pc:sldChg chg="modSp mod">
        <pc:chgData name="Rachel Wallace" userId="a89ad840-cf46-4136-8d85-4073f8d537e0" providerId="ADAL" clId="{B2B3D1B6-A118-49D8-ADE2-A1BA3FA28AA8}" dt="2024-05-09T06:09:43.618" v="101" actId="1076"/>
        <pc:sldMkLst>
          <pc:docMk/>
          <pc:sldMk cId="655507618" sldId="304"/>
        </pc:sldMkLst>
      </pc:sldChg>
      <pc:sldChg chg="addSp delSp modSp mod">
        <pc:chgData name="Rachel Wallace" userId="a89ad840-cf46-4136-8d85-4073f8d537e0" providerId="ADAL" clId="{B2B3D1B6-A118-49D8-ADE2-A1BA3FA28AA8}" dt="2024-05-09T06:11:07.329" v="119" actId="1076"/>
        <pc:sldMkLst>
          <pc:docMk/>
          <pc:sldMk cId="1406006152" sldId="305"/>
        </pc:sldMkLst>
      </pc:sldChg>
      <pc:sldChg chg="modSp mod">
        <pc:chgData name="Rachel Wallace" userId="a89ad840-cf46-4136-8d85-4073f8d537e0" providerId="ADAL" clId="{B2B3D1B6-A118-49D8-ADE2-A1BA3FA28AA8}" dt="2024-05-09T06:11:22.570" v="120"/>
        <pc:sldMkLst>
          <pc:docMk/>
          <pc:sldMk cId="153090118" sldId="310"/>
        </pc:sldMkLst>
      </pc:sldChg>
      <pc:sldChg chg="addSp delSp modSp mod">
        <pc:chgData name="Rachel Wallace" userId="a89ad840-cf46-4136-8d85-4073f8d537e0" providerId="ADAL" clId="{B2B3D1B6-A118-49D8-ADE2-A1BA3FA28AA8}" dt="2024-05-09T06:11:47.335" v="133" actId="20577"/>
        <pc:sldMkLst>
          <pc:docMk/>
          <pc:sldMk cId="2665483725" sldId="312"/>
        </pc:sldMkLst>
      </pc:sldChg>
      <pc:sldChg chg="addSp delSp modSp mod">
        <pc:chgData name="Rachel Wallace" userId="a89ad840-cf46-4136-8d85-4073f8d537e0" providerId="ADAL" clId="{B2B3D1B6-A118-49D8-ADE2-A1BA3FA28AA8}" dt="2024-05-09T06:12:08.318" v="143" actId="403"/>
        <pc:sldMkLst>
          <pc:docMk/>
          <pc:sldMk cId="3944097530" sldId="313"/>
        </pc:sldMkLst>
      </pc:sldChg>
    </pc:docChg>
  </pc:docChgLst>
  <pc:docChgLst>
    <pc:chgData name="Rachel Wallace" userId="a89ad840-cf46-4136-8d85-4073f8d537e0" providerId="ADAL" clId="{084D2828-700F-4CAD-B2F7-578BD9D743E4}"/>
    <pc:docChg chg="undo custSel addSld delSld modSld sldOrd">
      <pc:chgData name="Rachel Wallace" userId="a89ad840-cf46-4136-8d85-4073f8d537e0" providerId="ADAL" clId="{084D2828-700F-4CAD-B2F7-578BD9D743E4}" dt="2025-04-10T15:39:36.499" v="1097" actId="20577"/>
      <pc:docMkLst>
        <pc:docMk/>
      </pc:docMkLst>
      <pc:sldChg chg="modSp mod">
        <pc:chgData name="Rachel Wallace" userId="a89ad840-cf46-4136-8d85-4073f8d537e0" providerId="ADAL" clId="{084D2828-700F-4CAD-B2F7-578BD9D743E4}" dt="2025-04-10T15:37:35.586" v="1095" actId="20577"/>
        <pc:sldMkLst>
          <pc:docMk/>
          <pc:sldMk cId="4101485076" sldId="262"/>
        </pc:sldMkLst>
        <pc:spChg chg="mod">
          <ac:chgData name="Rachel Wallace" userId="a89ad840-cf46-4136-8d85-4073f8d537e0" providerId="ADAL" clId="{084D2828-700F-4CAD-B2F7-578BD9D743E4}" dt="2025-04-10T15:37:35.586" v="1095" actId="20577"/>
          <ac:spMkLst>
            <pc:docMk/>
            <pc:sldMk cId="4101485076" sldId="262"/>
            <ac:spMk id="4" creationId="{AD8C79BB-D457-81F8-B28D-C56180B4AA6F}"/>
          </ac:spMkLst>
        </pc:spChg>
      </pc:sldChg>
      <pc:sldChg chg="modSp mod">
        <pc:chgData name="Rachel Wallace" userId="a89ad840-cf46-4136-8d85-4073f8d537e0" providerId="ADAL" clId="{084D2828-700F-4CAD-B2F7-578BD9D743E4}" dt="2025-04-10T14:56:19.189" v="111" actId="207"/>
        <pc:sldMkLst>
          <pc:docMk/>
          <pc:sldMk cId="1585775780" sldId="263"/>
        </pc:sldMkLst>
        <pc:spChg chg="mod">
          <ac:chgData name="Rachel Wallace" userId="a89ad840-cf46-4136-8d85-4073f8d537e0" providerId="ADAL" clId="{084D2828-700F-4CAD-B2F7-578BD9D743E4}" dt="2025-04-10T14:56:19.189" v="111" actId="207"/>
          <ac:spMkLst>
            <pc:docMk/>
            <pc:sldMk cId="1585775780" sldId="263"/>
            <ac:spMk id="2" creationId="{DF262ABD-1647-0F9E-302B-32DC455F1E7D}"/>
          </ac:spMkLst>
        </pc:spChg>
      </pc:sldChg>
      <pc:sldChg chg="modSp add del mod">
        <pc:chgData name="Rachel Wallace" userId="a89ad840-cf46-4136-8d85-4073f8d537e0" providerId="ADAL" clId="{084D2828-700F-4CAD-B2F7-578BD9D743E4}" dt="2025-04-10T15:26:31.805" v="1001" actId="47"/>
        <pc:sldMkLst>
          <pc:docMk/>
          <pc:sldMk cId="1988464160" sldId="264"/>
        </pc:sldMkLst>
        <pc:spChg chg="mod">
          <ac:chgData name="Rachel Wallace" userId="a89ad840-cf46-4136-8d85-4073f8d537e0" providerId="ADAL" clId="{084D2828-700F-4CAD-B2F7-578BD9D743E4}" dt="2025-04-10T15:26:13.310" v="962" actId="20577"/>
          <ac:spMkLst>
            <pc:docMk/>
            <pc:sldMk cId="1988464160" sldId="264"/>
            <ac:spMk id="4" creationId="{AD8C79BB-D457-81F8-B28D-C56180B4AA6F}"/>
          </ac:spMkLst>
        </pc:spChg>
      </pc:sldChg>
      <pc:sldChg chg="del">
        <pc:chgData name="Rachel Wallace" userId="a89ad840-cf46-4136-8d85-4073f8d537e0" providerId="ADAL" clId="{084D2828-700F-4CAD-B2F7-578BD9D743E4}" dt="2025-04-10T15:26:22.242" v="967" actId="47"/>
        <pc:sldMkLst>
          <pc:docMk/>
          <pc:sldMk cId="1472515899" sldId="265"/>
        </pc:sldMkLst>
      </pc:sldChg>
      <pc:sldChg chg="del">
        <pc:chgData name="Rachel Wallace" userId="a89ad840-cf46-4136-8d85-4073f8d537e0" providerId="ADAL" clId="{084D2828-700F-4CAD-B2F7-578BD9D743E4}" dt="2025-04-10T15:26:25.130" v="974" actId="47"/>
        <pc:sldMkLst>
          <pc:docMk/>
          <pc:sldMk cId="2145451033" sldId="266"/>
        </pc:sldMkLst>
      </pc:sldChg>
      <pc:sldChg chg="del">
        <pc:chgData name="Rachel Wallace" userId="a89ad840-cf46-4136-8d85-4073f8d537e0" providerId="ADAL" clId="{084D2828-700F-4CAD-B2F7-578BD9D743E4}" dt="2025-04-10T15:26:27.413" v="982" actId="47"/>
        <pc:sldMkLst>
          <pc:docMk/>
          <pc:sldMk cId="3902118136" sldId="267"/>
        </pc:sldMkLst>
      </pc:sldChg>
      <pc:sldChg chg="del">
        <pc:chgData name="Rachel Wallace" userId="a89ad840-cf46-4136-8d85-4073f8d537e0" providerId="ADAL" clId="{084D2828-700F-4CAD-B2F7-578BD9D743E4}" dt="2025-04-10T15:26:28.904" v="992" actId="47"/>
        <pc:sldMkLst>
          <pc:docMk/>
          <pc:sldMk cId="3218566941" sldId="268"/>
        </pc:sldMkLst>
      </pc:sldChg>
      <pc:sldChg chg="modSp add del mod">
        <pc:chgData name="Rachel Wallace" userId="a89ad840-cf46-4136-8d85-4073f8d537e0" providerId="ADAL" clId="{084D2828-700F-4CAD-B2F7-578BD9D743E4}" dt="2025-04-10T15:30:39.615" v="1033" actId="13926"/>
        <pc:sldMkLst>
          <pc:docMk/>
          <pc:sldMk cId="41711703" sldId="269"/>
        </pc:sldMkLst>
        <pc:spChg chg="mod">
          <ac:chgData name="Rachel Wallace" userId="a89ad840-cf46-4136-8d85-4073f8d537e0" providerId="ADAL" clId="{084D2828-700F-4CAD-B2F7-578BD9D743E4}" dt="2025-04-10T15:30:39.615" v="1033" actId="13926"/>
          <ac:spMkLst>
            <pc:docMk/>
            <pc:sldMk cId="41711703" sldId="269"/>
            <ac:spMk id="2" creationId="{DF262ABD-1647-0F9E-302B-32DC455F1E7D}"/>
          </ac:spMkLst>
        </pc:spChg>
      </pc:sldChg>
      <pc:sldChg chg="del">
        <pc:chgData name="Rachel Wallace" userId="a89ad840-cf46-4136-8d85-4073f8d537e0" providerId="ADAL" clId="{084D2828-700F-4CAD-B2F7-578BD9D743E4}" dt="2025-04-10T15:26:25.603" v="975" actId="47"/>
        <pc:sldMkLst>
          <pc:docMk/>
          <pc:sldMk cId="3436099963" sldId="270"/>
        </pc:sldMkLst>
      </pc:sldChg>
      <pc:sldChg chg="del">
        <pc:chgData name="Rachel Wallace" userId="a89ad840-cf46-4136-8d85-4073f8d537e0" providerId="ADAL" clId="{084D2828-700F-4CAD-B2F7-578BD9D743E4}" dt="2025-04-10T15:26:22.373" v="968" actId="47"/>
        <pc:sldMkLst>
          <pc:docMk/>
          <pc:sldMk cId="2875149639" sldId="271"/>
        </pc:sldMkLst>
      </pc:sldChg>
      <pc:sldChg chg="del">
        <pc:chgData name="Rachel Wallace" userId="a89ad840-cf46-4136-8d85-4073f8d537e0" providerId="ADAL" clId="{084D2828-700F-4CAD-B2F7-578BD9D743E4}" dt="2025-04-10T15:26:27.569" v="983" actId="47"/>
        <pc:sldMkLst>
          <pc:docMk/>
          <pc:sldMk cId="1671885557" sldId="272"/>
        </pc:sldMkLst>
      </pc:sldChg>
      <pc:sldChg chg="modSp mod">
        <pc:chgData name="Rachel Wallace" userId="a89ad840-cf46-4136-8d85-4073f8d537e0" providerId="ADAL" clId="{084D2828-700F-4CAD-B2F7-578BD9D743E4}" dt="2025-04-10T14:58:09.419" v="151" actId="20577"/>
        <pc:sldMkLst>
          <pc:docMk/>
          <pc:sldMk cId="4069546241" sldId="273"/>
        </pc:sldMkLst>
        <pc:spChg chg="mod">
          <ac:chgData name="Rachel Wallace" userId="a89ad840-cf46-4136-8d85-4073f8d537e0" providerId="ADAL" clId="{084D2828-700F-4CAD-B2F7-578BD9D743E4}" dt="2025-04-10T14:58:09.419" v="151" actId="20577"/>
          <ac:spMkLst>
            <pc:docMk/>
            <pc:sldMk cId="4069546241" sldId="273"/>
            <ac:spMk id="2" creationId="{DF262ABD-1647-0F9E-302B-32DC455F1E7D}"/>
          </ac:spMkLst>
        </pc:spChg>
      </pc:sldChg>
      <pc:sldChg chg="modSp mod">
        <pc:chgData name="Rachel Wallace" userId="a89ad840-cf46-4136-8d85-4073f8d537e0" providerId="ADAL" clId="{084D2828-700F-4CAD-B2F7-578BD9D743E4}" dt="2025-04-10T15:02:36.771" v="198" actId="207"/>
        <pc:sldMkLst>
          <pc:docMk/>
          <pc:sldMk cId="3599952596" sldId="274"/>
        </pc:sldMkLst>
        <pc:spChg chg="mod">
          <ac:chgData name="Rachel Wallace" userId="a89ad840-cf46-4136-8d85-4073f8d537e0" providerId="ADAL" clId="{084D2828-700F-4CAD-B2F7-578BD9D743E4}" dt="2025-04-10T15:02:36.771" v="198" actId="207"/>
          <ac:spMkLst>
            <pc:docMk/>
            <pc:sldMk cId="3599952596" sldId="274"/>
            <ac:spMk id="2" creationId="{DF262ABD-1647-0F9E-302B-32DC455F1E7D}"/>
          </ac:spMkLst>
        </pc:spChg>
      </pc:sldChg>
      <pc:sldChg chg="modSp mod">
        <pc:chgData name="Rachel Wallace" userId="a89ad840-cf46-4136-8d85-4073f8d537e0" providerId="ADAL" clId="{084D2828-700F-4CAD-B2F7-578BD9D743E4}" dt="2025-04-10T15:05:20.928" v="227" actId="20577"/>
        <pc:sldMkLst>
          <pc:docMk/>
          <pc:sldMk cId="3844205614" sldId="276"/>
        </pc:sldMkLst>
        <pc:spChg chg="mod">
          <ac:chgData name="Rachel Wallace" userId="a89ad840-cf46-4136-8d85-4073f8d537e0" providerId="ADAL" clId="{084D2828-700F-4CAD-B2F7-578BD9D743E4}" dt="2025-04-10T15:05:20.928" v="227" actId="20577"/>
          <ac:spMkLst>
            <pc:docMk/>
            <pc:sldMk cId="3844205614" sldId="276"/>
            <ac:spMk id="2" creationId="{DF262ABD-1647-0F9E-302B-32DC455F1E7D}"/>
          </ac:spMkLst>
        </pc:spChg>
      </pc:sldChg>
      <pc:sldChg chg="modSp mod">
        <pc:chgData name="Rachel Wallace" userId="a89ad840-cf46-4136-8d85-4073f8d537e0" providerId="ADAL" clId="{084D2828-700F-4CAD-B2F7-578BD9D743E4}" dt="2025-04-10T15:06:29.779" v="235" actId="207"/>
        <pc:sldMkLst>
          <pc:docMk/>
          <pc:sldMk cId="1985875249" sldId="277"/>
        </pc:sldMkLst>
        <pc:spChg chg="mod">
          <ac:chgData name="Rachel Wallace" userId="a89ad840-cf46-4136-8d85-4073f8d537e0" providerId="ADAL" clId="{084D2828-700F-4CAD-B2F7-578BD9D743E4}" dt="2025-04-10T15:06:29.779" v="235" actId="207"/>
          <ac:spMkLst>
            <pc:docMk/>
            <pc:sldMk cId="1985875249" sldId="277"/>
            <ac:spMk id="2" creationId="{DF262ABD-1647-0F9E-302B-32DC455F1E7D}"/>
          </ac:spMkLst>
        </pc:spChg>
      </pc:sldChg>
      <pc:sldChg chg="modSp mod">
        <pc:chgData name="Rachel Wallace" userId="a89ad840-cf46-4136-8d85-4073f8d537e0" providerId="ADAL" clId="{084D2828-700F-4CAD-B2F7-578BD9D743E4}" dt="2025-04-10T15:13:51.012" v="293" actId="207"/>
        <pc:sldMkLst>
          <pc:docMk/>
          <pc:sldMk cId="305949423" sldId="278"/>
        </pc:sldMkLst>
        <pc:spChg chg="mod">
          <ac:chgData name="Rachel Wallace" userId="a89ad840-cf46-4136-8d85-4073f8d537e0" providerId="ADAL" clId="{084D2828-700F-4CAD-B2F7-578BD9D743E4}" dt="2025-04-10T15:13:51.012" v="293" actId="207"/>
          <ac:spMkLst>
            <pc:docMk/>
            <pc:sldMk cId="305949423" sldId="278"/>
            <ac:spMk id="2" creationId="{DF262ABD-1647-0F9E-302B-32DC455F1E7D}"/>
          </ac:spMkLst>
        </pc:spChg>
      </pc:sldChg>
      <pc:sldChg chg="modSp mod">
        <pc:chgData name="Rachel Wallace" userId="a89ad840-cf46-4136-8d85-4073f8d537e0" providerId="ADAL" clId="{084D2828-700F-4CAD-B2F7-578BD9D743E4}" dt="2025-04-10T15:15:12.760" v="299" actId="207"/>
        <pc:sldMkLst>
          <pc:docMk/>
          <pc:sldMk cId="4241424017" sldId="279"/>
        </pc:sldMkLst>
        <pc:spChg chg="mod">
          <ac:chgData name="Rachel Wallace" userId="a89ad840-cf46-4136-8d85-4073f8d537e0" providerId="ADAL" clId="{084D2828-700F-4CAD-B2F7-578BD9D743E4}" dt="2025-04-10T15:15:12.760" v="299" actId="207"/>
          <ac:spMkLst>
            <pc:docMk/>
            <pc:sldMk cId="4241424017" sldId="279"/>
            <ac:spMk id="2" creationId="{DF262ABD-1647-0F9E-302B-32DC455F1E7D}"/>
          </ac:spMkLst>
        </pc:spChg>
      </pc:sldChg>
      <pc:sldChg chg="del">
        <pc:chgData name="Rachel Wallace" userId="a89ad840-cf46-4136-8d85-4073f8d537e0" providerId="ADAL" clId="{084D2828-700F-4CAD-B2F7-578BD9D743E4}" dt="2025-04-10T15:15:31.271" v="306" actId="47"/>
        <pc:sldMkLst>
          <pc:docMk/>
          <pc:sldMk cId="3405475456" sldId="280"/>
        </pc:sldMkLst>
      </pc:sldChg>
      <pc:sldChg chg="del">
        <pc:chgData name="Rachel Wallace" userId="a89ad840-cf46-4136-8d85-4073f8d537e0" providerId="ADAL" clId="{084D2828-700F-4CAD-B2F7-578BD9D743E4}" dt="2025-04-10T15:26:21.312" v="963" actId="47"/>
        <pc:sldMkLst>
          <pc:docMk/>
          <pc:sldMk cId="4240405388" sldId="281"/>
        </pc:sldMkLst>
      </pc:sldChg>
      <pc:sldChg chg="del">
        <pc:chgData name="Rachel Wallace" userId="a89ad840-cf46-4136-8d85-4073f8d537e0" providerId="ADAL" clId="{084D2828-700F-4CAD-B2F7-578BD9D743E4}" dt="2025-04-10T15:26:21.603" v="964" actId="47"/>
        <pc:sldMkLst>
          <pc:docMk/>
          <pc:sldMk cId="3974900228" sldId="282"/>
        </pc:sldMkLst>
      </pc:sldChg>
      <pc:sldChg chg="del">
        <pc:chgData name="Rachel Wallace" userId="a89ad840-cf46-4136-8d85-4073f8d537e0" providerId="ADAL" clId="{084D2828-700F-4CAD-B2F7-578BD9D743E4}" dt="2025-04-10T15:26:22.078" v="966" actId="47"/>
        <pc:sldMkLst>
          <pc:docMk/>
          <pc:sldMk cId="2310106184" sldId="283"/>
        </pc:sldMkLst>
      </pc:sldChg>
      <pc:sldChg chg="del">
        <pc:chgData name="Rachel Wallace" userId="a89ad840-cf46-4136-8d85-4073f8d537e0" providerId="ADAL" clId="{084D2828-700F-4CAD-B2F7-578BD9D743E4}" dt="2025-04-10T15:26:22.921" v="969" actId="47"/>
        <pc:sldMkLst>
          <pc:docMk/>
          <pc:sldMk cId="3003095" sldId="284"/>
        </pc:sldMkLst>
      </pc:sldChg>
      <pc:sldChg chg="del">
        <pc:chgData name="Rachel Wallace" userId="a89ad840-cf46-4136-8d85-4073f8d537e0" providerId="ADAL" clId="{084D2828-700F-4CAD-B2F7-578BD9D743E4}" dt="2025-04-10T15:26:23.291" v="970" actId="47"/>
        <pc:sldMkLst>
          <pc:docMk/>
          <pc:sldMk cId="1372117743" sldId="285"/>
        </pc:sldMkLst>
      </pc:sldChg>
      <pc:sldChg chg="del">
        <pc:chgData name="Rachel Wallace" userId="a89ad840-cf46-4136-8d85-4073f8d537e0" providerId="ADAL" clId="{084D2828-700F-4CAD-B2F7-578BD9D743E4}" dt="2025-04-10T15:26:23.659" v="971" actId="47"/>
        <pc:sldMkLst>
          <pc:docMk/>
          <pc:sldMk cId="2671468034" sldId="286"/>
        </pc:sldMkLst>
      </pc:sldChg>
      <pc:sldChg chg="del">
        <pc:chgData name="Rachel Wallace" userId="a89ad840-cf46-4136-8d85-4073f8d537e0" providerId="ADAL" clId="{084D2828-700F-4CAD-B2F7-578BD9D743E4}" dt="2025-04-10T15:26:24.060" v="972" actId="47"/>
        <pc:sldMkLst>
          <pc:docMk/>
          <pc:sldMk cId="3843640006" sldId="287"/>
        </pc:sldMkLst>
      </pc:sldChg>
      <pc:sldChg chg="del">
        <pc:chgData name="Rachel Wallace" userId="a89ad840-cf46-4136-8d85-4073f8d537e0" providerId="ADAL" clId="{084D2828-700F-4CAD-B2F7-578BD9D743E4}" dt="2025-04-10T15:26:24.595" v="973" actId="47"/>
        <pc:sldMkLst>
          <pc:docMk/>
          <pc:sldMk cId="933217233" sldId="288"/>
        </pc:sldMkLst>
      </pc:sldChg>
      <pc:sldChg chg="del">
        <pc:chgData name="Rachel Wallace" userId="a89ad840-cf46-4136-8d85-4073f8d537e0" providerId="ADAL" clId="{084D2828-700F-4CAD-B2F7-578BD9D743E4}" dt="2025-04-10T15:26:26.012" v="976" actId="47"/>
        <pc:sldMkLst>
          <pc:docMk/>
          <pc:sldMk cId="1796249398" sldId="289"/>
        </pc:sldMkLst>
      </pc:sldChg>
      <pc:sldChg chg="del">
        <pc:chgData name="Rachel Wallace" userId="a89ad840-cf46-4136-8d85-4073f8d537e0" providerId="ADAL" clId="{084D2828-700F-4CAD-B2F7-578BD9D743E4}" dt="2025-04-10T15:26:26.445" v="977" actId="47"/>
        <pc:sldMkLst>
          <pc:docMk/>
          <pc:sldMk cId="2703172853" sldId="292"/>
        </pc:sldMkLst>
      </pc:sldChg>
      <pc:sldChg chg="del">
        <pc:chgData name="Rachel Wallace" userId="a89ad840-cf46-4136-8d85-4073f8d537e0" providerId="ADAL" clId="{084D2828-700F-4CAD-B2F7-578BD9D743E4}" dt="2025-04-10T15:26:26.759" v="978" actId="47"/>
        <pc:sldMkLst>
          <pc:docMk/>
          <pc:sldMk cId="3965204814" sldId="293"/>
        </pc:sldMkLst>
      </pc:sldChg>
      <pc:sldChg chg="del">
        <pc:chgData name="Rachel Wallace" userId="a89ad840-cf46-4136-8d85-4073f8d537e0" providerId="ADAL" clId="{084D2828-700F-4CAD-B2F7-578BD9D743E4}" dt="2025-04-10T15:26:26.954" v="979" actId="47"/>
        <pc:sldMkLst>
          <pc:docMk/>
          <pc:sldMk cId="2644211468" sldId="294"/>
        </pc:sldMkLst>
      </pc:sldChg>
      <pc:sldChg chg="del">
        <pc:chgData name="Rachel Wallace" userId="a89ad840-cf46-4136-8d85-4073f8d537e0" providerId="ADAL" clId="{084D2828-700F-4CAD-B2F7-578BD9D743E4}" dt="2025-04-10T15:26:27.264" v="981" actId="47"/>
        <pc:sldMkLst>
          <pc:docMk/>
          <pc:sldMk cId="2345748827" sldId="295"/>
        </pc:sldMkLst>
      </pc:sldChg>
      <pc:sldChg chg="del">
        <pc:chgData name="Rachel Wallace" userId="a89ad840-cf46-4136-8d85-4073f8d537e0" providerId="ADAL" clId="{084D2828-700F-4CAD-B2F7-578BD9D743E4}" dt="2025-04-10T15:26:27.705" v="984" actId="47"/>
        <pc:sldMkLst>
          <pc:docMk/>
          <pc:sldMk cId="2043774177" sldId="298"/>
        </pc:sldMkLst>
      </pc:sldChg>
      <pc:sldChg chg="del">
        <pc:chgData name="Rachel Wallace" userId="a89ad840-cf46-4136-8d85-4073f8d537e0" providerId="ADAL" clId="{084D2828-700F-4CAD-B2F7-578BD9D743E4}" dt="2025-04-10T15:26:27.850" v="985" actId="47"/>
        <pc:sldMkLst>
          <pc:docMk/>
          <pc:sldMk cId="3904961089" sldId="299"/>
        </pc:sldMkLst>
      </pc:sldChg>
      <pc:sldChg chg="del">
        <pc:chgData name="Rachel Wallace" userId="a89ad840-cf46-4136-8d85-4073f8d537e0" providerId="ADAL" clId="{084D2828-700F-4CAD-B2F7-578BD9D743E4}" dt="2025-04-10T15:26:27.993" v="986" actId="47"/>
        <pc:sldMkLst>
          <pc:docMk/>
          <pc:sldMk cId="2936786274" sldId="300"/>
        </pc:sldMkLst>
      </pc:sldChg>
      <pc:sldChg chg="del">
        <pc:chgData name="Rachel Wallace" userId="a89ad840-cf46-4136-8d85-4073f8d537e0" providerId="ADAL" clId="{084D2828-700F-4CAD-B2F7-578BD9D743E4}" dt="2025-04-10T15:26:28.131" v="987" actId="47"/>
        <pc:sldMkLst>
          <pc:docMk/>
          <pc:sldMk cId="1046517625" sldId="301"/>
        </pc:sldMkLst>
      </pc:sldChg>
      <pc:sldChg chg="del">
        <pc:chgData name="Rachel Wallace" userId="a89ad840-cf46-4136-8d85-4073f8d537e0" providerId="ADAL" clId="{084D2828-700F-4CAD-B2F7-578BD9D743E4}" dt="2025-04-10T15:26:28.289" v="988" actId="47"/>
        <pc:sldMkLst>
          <pc:docMk/>
          <pc:sldMk cId="1647994802" sldId="302"/>
        </pc:sldMkLst>
      </pc:sldChg>
      <pc:sldChg chg="del">
        <pc:chgData name="Rachel Wallace" userId="a89ad840-cf46-4136-8d85-4073f8d537e0" providerId="ADAL" clId="{084D2828-700F-4CAD-B2F7-578BD9D743E4}" dt="2025-04-10T15:26:28.447" v="989" actId="47"/>
        <pc:sldMkLst>
          <pc:docMk/>
          <pc:sldMk cId="1681639693" sldId="303"/>
        </pc:sldMkLst>
      </pc:sldChg>
      <pc:sldChg chg="del">
        <pc:chgData name="Rachel Wallace" userId="a89ad840-cf46-4136-8d85-4073f8d537e0" providerId="ADAL" clId="{084D2828-700F-4CAD-B2F7-578BD9D743E4}" dt="2025-04-10T15:26:28.612" v="990" actId="47"/>
        <pc:sldMkLst>
          <pc:docMk/>
          <pc:sldMk cId="655507618" sldId="304"/>
        </pc:sldMkLst>
      </pc:sldChg>
      <pc:sldChg chg="del">
        <pc:chgData name="Rachel Wallace" userId="a89ad840-cf46-4136-8d85-4073f8d537e0" providerId="ADAL" clId="{084D2828-700F-4CAD-B2F7-578BD9D743E4}" dt="2025-04-10T15:26:28.774" v="991" actId="47"/>
        <pc:sldMkLst>
          <pc:docMk/>
          <pc:sldMk cId="1406006152" sldId="305"/>
        </pc:sldMkLst>
      </pc:sldChg>
      <pc:sldChg chg="del">
        <pc:chgData name="Rachel Wallace" userId="a89ad840-cf46-4136-8d85-4073f8d537e0" providerId="ADAL" clId="{084D2828-700F-4CAD-B2F7-578BD9D743E4}" dt="2025-04-10T15:26:29.061" v="993" actId="47"/>
        <pc:sldMkLst>
          <pc:docMk/>
          <pc:sldMk cId="3700813885" sldId="308"/>
        </pc:sldMkLst>
      </pc:sldChg>
      <pc:sldChg chg="del">
        <pc:chgData name="Rachel Wallace" userId="a89ad840-cf46-4136-8d85-4073f8d537e0" providerId="ADAL" clId="{084D2828-700F-4CAD-B2F7-578BD9D743E4}" dt="2025-04-10T15:26:29.224" v="994" actId="47"/>
        <pc:sldMkLst>
          <pc:docMk/>
          <pc:sldMk cId="153090118" sldId="310"/>
        </pc:sldMkLst>
      </pc:sldChg>
      <pc:sldChg chg="del">
        <pc:chgData name="Rachel Wallace" userId="a89ad840-cf46-4136-8d85-4073f8d537e0" providerId="ADAL" clId="{084D2828-700F-4CAD-B2F7-578BD9D743E4}" dt="2025-04-10T15:26:29.482" v="995" actId="47"/>
        <pc:sldMkLst>
          <pc:docMk/>
          <pc:sldMk cId="364286279" sldId="311"/>
        </pc:sldMkLst>
      </pc:sldChg>
      <pc:sldChg chg="del">
        <pc:chgData name="Rachel Wallace" userId="a89ad840-cf46-4136-8d85-4073f8d537e0" providerId="ADAL" clId="{084D2828-700F-4CAD-B2F7-578BD9D743E4}" dt="2025-04-10T15:26:29.789" v="996" actId="47"/>
        <pc:sldMkLst>
          <pc:docMk/>
          <pc:sldMk cId="2665483725" sldId="312"/>
        </pc:sldMkLst>
      </pc:sldChg>
      <pc:sldChg chg="del">
        <pc:chgData name="Rachel Wallace" userId="a89ad840-cf46-4136-8d85-4073f8d537e0" providerId="ADAL" clId="{084D2828-700F-4CAD-B2F7-578BD9D743E4}" dt="2025-04-10T15:26:30.086" v="997" actId="47"/>
        <pc:sldMkLst>
          <pc:docMk/>
          <pc:sldMk cId="3944097530" sldId="313"/>
        </pc:sldMkLst>
      </pc:sldChg>
      <pc:sldChg chg="del">
        <pc:chgData name="Rachel Wallace" userId="a89ad840-cf46-4136-8d85-4073f8d537e0" providerId="ADAL" clId="{084D2828-700F-4CAD-B2F7-578BD9D743E4}" dt="2025-04-10T15:26:30.295" v="998" actId="47"/>
        <pc:sldMkLst>
          <pc:docMk/>
          <pc:sldMk cId="2309636504" sldId="315"/>
        </pc:sldMkLst>
      </pc:sldChg>
      <pc:sldChg chg="del">
        <pc:chgData name="Rachel Wallace" userId="a89ad840-cf46-4136-8d85-4073f8d537e0" providerId="ADAL" clId="{084D2828-700F-4CAD-B2F7-578BD9D743E4}" dt="2025-04-10T15:15:30.350" v="305" actId="47"/>
        <pc:sldMkLst>
          <pc:docMk/>
          <pc:sldMk cId="3083504970" sldId="316"/>
        </pc:sldMkLst>
      </pc:sldChg>
      <pc:sldChg chg="del">
        <pc:chgData name="Rachel Wallace" userId="a89ad840-cf46-4136-8d85-4073f8d537e0" providerId="ADAL" clId="{084D2828-700F-4CAD-B2F7-578BD9D743E4}" dt="2025-04-10T15:26:21.900" v="965" actId="47"/>
        <pc:sldMkLst>
          <pc:docMk/>
          <pc:sldMk cId="483280250" sldId="317"/>
        </pc:sldMkLst>
      </pc:sldChg>
      <pc:sldChg chg="del">
        <pc:chgData name="Rachel Wallace" userId="a89ad840-cf46-4136-8d85-4073f8d537e0" providerId="ADAL" clId="{084D2828-700F-4CAD-B2F7-578BD9D743E4}" dt="2025-04-10T15:26:27.114" v="980" actId="47"/>
        <pc:sldMkLst>
          <pc:docMk/>
          <pc:sldMk cId="109601510" sldId="319"/>
        </pc:sldMkLst>
      </pc:sldChg>
      <pc:sldChg chg="add del setBg">
        <pc:chgData name="Rachel Wallace" userId="a89ad840-cf46-4136-8d85-4073f8d537e0" providerId="ADAL" clId="{084D2828-700F-4CAD-B2F7-578BD9D743E4}" dt="2025-04-10T15:15:30.049" v="304" actId="47"/>
        <pc:sldMkLst>
          <pc:docMk/>
          <pc:sldMk cId="1509901809" sldId="320"/>
        </pc:sldMkLst>
      </pc:sldChg>
      <pc:sldChg chg="add del setBg">
        <pc:chgData name="Rachel Wallace" userId="a89ad840-cf46-4136-8d85-4073f8d537e0" providerId="ADAL" clId="{084D2828-700F-4CAD-B2F7-578BD9D743E4}" dt="2025-04-10T15:15:25.135" v="302"/>
        <pc:sldMkLst>
          <pc:docMk/>
          <pc:sldMk cId="654420272" sldId="321"/>
        </pc:sldMkLst>
      </pc:sldChg>
      <pc:sldChg chg="add del setBg">
        <pc:chgData name="Rachel Wallace" userId="a89ad840-cf46-4136-8d85-4073f8d537e0" providerId="ADAL" clId="{084D2828-700F-4CAD-B2F7-578BD9D743E4}" dt="2025-04-10T15:15:39.458" v="308" actId="47"/>
        <pc:sldMkLst>
          <pc:docMk/>
          <pc:sldMk cId="1201790645" sldId="321"/>
        </pc:sldMkLst>
      </pc:sldChg>
      <pc:sldChg chg="add del">
        <pc:chgData name="Rachel Wallace" userId="a89ad840-cf46-4136-8d85-4073f8d537e0" providerId="ADAL" clId="{084D2828-700F-4CAD-B2F7-578BD9D743E4}" dt="2025-04-10T15:15:53.820" v="312" actId="47"/>
        <pc:sldMkLst>
          <pc:docMk/>
          <pc:sldMk cId="1213625788" sldId="322"/>
        </pc:sldMkLst>
      </pc:sldChg>
      <pc:sldChg chg="modSp add mod ord">
        <pc:chgData name="Rachel Wallace" userId="a89ad840-cf46-4136-8d85-4073f8d537e0" providerId="ADAL" clId="{084D2828-700F-4CAD-B2F7-578BD9D743E4}" dt="2025-04-10T15:18:10.827" v="509" actId="20577"/>
        <pc:sldMkLst>
          <pc:docMk/>
          <pc:sldMk cId="877557949" sldId="323"/>
        </pc:sldMkLst>
        <pc:spChg chg="mod">
          <ac:chgData name="Rachel Wallace" userId="a89ad840-cf46-4136-8d85-4073f8d537e0" providerId="ADAL" clId="{084D2828-700F-4CAD-B2F7-578BD9D743E4}" dt="2025-04-10T15:18:10.827" v="509" actId="20577"/>
          <ac:spMkLst>
            <pc:docMk/>
            <pc:sldMk cId="877557949" sldId="323"/>
            <ac:spMk id="2" creationId="{D0926625-373E-5BC7-5125-1802263C221B}"/>
          </ac:spMkLst>
        </pc:spChg>
      </pc:sldChg>
      <pc:sldChg chg="modSp add mod ord">
        <pc:chgData name="Rachel Wallace" userId="a89ad840-cf46-4136-8d85-4073f8d537e0" providerId="ADAL" clId="{084D2828-700F-4CAD-B2F7-578BD9D743E4}" dt="2025-04-10T15:25:30.859" v="908" actId="1076"/>
        <pc:sldMkLst>
          <pc:docMk/>
          <pc:sldMk cId="2628205506" sldId="324"/>
        </pc:sldMkLst>
        <pc:spChg chg="mod">
          <ac:chgData name="Rachel Wallace" userId="a89ad840-cf46-4136-8d85-4073f8d537e0" providerId="ADAL" clId="{084D2828-700F-4CAD-B2F7-578BD9D743E4}" dt="2025-04-10T15:25:30.859" v="908" actId="1076"/>
          <ac:spMkLst>
            <pc:docMk/>
            <pc:sldMk cId="2628205506" sldId="324"/>
            <ac:spMk id="2" creationId="{8E2CB4DC-0F44-F515-866C-56D3C1D2CC9F}"/>
          </ac:spMkLst>
        </pc:spChg>
      </pc:sldChg>
      <pc:sldChg chg="modSp add mod ord">
        <pc:chgData name="Rachel Wallace" userId="a89ad840-cf46-4136-8d85-4073f8d537e0" providerId="ADAL" clId="{084D2828-700F-4CAD-B2F7-578BD9D743E4}" dt="2025-04-10T15:34:47.716" v="1090" actId="13926"/>
        <pc:sldMkLst>
          <pc:docMk/>
          <pc:sldMk cId="612603333" sldId="325"/>
        </pc:sldMkLst>
        <pc:spChg chg="mod">
          <ac:chgData name="Rachel Wallace" userId="a89ad840-cf46-4136-8d85-4073f8d537e0" providerId="ADAL" clId="{084D2828-700F-4CAD-B2F7-578BD9D743E4}" dt="2025-04-10T15:34:47.716" v="1090" actId="13926"/>
          <ac:spMkLst>
            <pc:docMk/>
            <pc:sldMk cId="612603333" sldId="325"/>
            <ac:spMk id="2" creationId="{106EC9C0-B034-2D5B-89C4-43ED1F60B851}"/>
          </ac:spMkLst>
        </pc:spChg>
      </pc:sldChg>
      <pc:sldChg chg="modSp add mod">
        <pc:chgData name="Rachel Wallace" userId="a89ad840-cf46-4136-8d85-4073f8d537e0" providerId="ADAL" clId="{084D2828-700F-4CAD-B2F7-578BD9D743E4}" dt="2025-04-10T15:34:15.607" v="1088" actId="20577"/>
        <pc:sldMkLst>
          <pc:docMk/>
          <pc:sldMk cId="3554478581" sldId="326"/>
        </pc:sldMkLst>
        <pc:spChg chg="mod">
          <ac:chgData name="Rachel Wallace" userId="a89ad840-cf46-4136-8d85-4073f8d537e0" providerId="ADAL" clId="{084D2828-700F-4CAD-B2F7-578BD9D743E4}" dt="2025-04-10T15:34:15.607" v="1088" actId="20577"/>
          <ac:spMkLst>
            <pc:docMk/>
            <pc:sldMk cId="3554478581" sldId="326"/>
            <ac:spMk id="2" creationId="{541DD817-5CC9-4B7E-6616-7292B179D0EE}"/>
          </ac:spMkLst>
        </pc:spChg>
      </pc:sldChg>
      <pc:sldChg chg="add del setBg">
        <pc:chgData name="Rachel Wallace" userId="a89ad840-cf46-4136-8d85-4073f8d537e0" providerId="ADAL" clId="{084D2828-700F-4CAD-B2F7-578BD9D743E4}" dt="2025-04-10T15:32:44.874" v="1069" actId="47"/>
        <pc:sldMkLst>
          <pc:docMk/>
          <pc:sldMk cId="865474856" sldId="327"/>
        </pc:sldMkLst>
      </pc:sldChg>
      <pc:sldChg chg="modSp add mod">
        <pc:chgData name="Rachel Wallace" userId="a89ad840-cf46-4136-8d85-4073f8d537e0" providerId="ADAL" clId="{084D2828-700F-4CAD-B2F7-578BD9D743E4}" dt="2025-04-10T15:35:58.238" v="1092" actId="1076"/>
        <pc:sldMkLst>
          <pc:docMk/>
          <pc:sldMk cId="1718021846" sldId="328"/>
        </pc:sldMkLst>
        <pc:spChg chg="mod">
          <ac:chgData name="Rachel Wallace" userId="a89ad840-cf46-4136-8d85-4073f8d537e0" providerId="ADAL" clId="{084D2828-700F-4CAD-B2F7-578BD9D743E4}" dt="2025-04-10T15:35:58.238" v="1092" actId="1076"/>
          <ac:spMkLst>
            <pc:docMk/>
            <pc:sldMk cId="1718021846" sldId="328"/>
            <ac:spMk id="2" creationId="{773241D8-A261-5D5E-5056-7DF91035987B}"/>
          </ac:spMkLst>
        </pc:spChg>
      </pc:sldChg>
      <pc:sldChg chg="modSp add mod">
        <pc:chgData name="Rachel Wallace" userId="a89ad840-cf46-4136-8d85-4073f8d537e0" providerId="ADAL" clId="{084D2828-700F-4CAD-B2F7-578BD9D743E4}" dt="2025-04-10T15:39:36.499" v="1097" actId="20577"/>
        <pc:sldMkLst>
          <pc:docMk/>
          <pc:sldMk cId="743625511" sldId="329"/>
        </pc:sldMkLst>
        <pc:spChg chg="mod">
          <ac:chgData name="Rachel Wallace" userId="a89ad840-cf46-4136-8d85-4073f8d537e0" providerId="ADAL" clId="{084D2828-700F-4CAD-B2F7-578BD9D743E4}" dt="2025-04-10T15:39:36.499" v="1097" actId="20577"/>
          <ac:spMkLst>
            <pc:docMk/>
            <pc:sldMk cId="743625511" sldId="329"/>
            <ac:spMk id="4" creationId="{C7F4AB66-3CD6-907D-680E-C5715541A581}"/>
          </ac:spMkLst>
        </pc:spChg>
      </pc:sldChg>
    </pc:docChg>
  </pc:docChgLst>
  <pc:docChgLst>
    <pc:chgData name="Rachel Wallace" userId="a89ad840-cf46-4136-8d85-4073f8d537e0" providerId="ADAL" clId="{FACAF3B5-9517-45E6-B6AA-33A1553B1234}"/>
    <pc:docChg chg="undo redo custSel addSld delSld modSld sldOrd">
      <pc:chgData name="Rachel Wallace" userId="a89ad840-cf46-4136-8d85-4073f8d537e0" providerId="ADAL" clId="{FACAF3B5-9517-45E6-B6AA-33A1553B1234}" dt="2025-04-23T14:30:56.219" v="1027" actId="1076"/>
      <pc:docMkLst>
        <pc:docMk/>
      </pc:docMkLst>
      <pc:sldChg chg="addSp delSp modSp mod">
        <pc:chgData name="Rachel Wallace" userId="a89ad840-cf46-4136-8d85-4073f8d537e0" providerId="ADAL" clId="{FACAF3B5-9517-45E6-B6AA-33A1553B1234}" dt="2025-04-23T13:42:17.072" v="699" actId="1076"/>
        <pc:sldMkLst>
          <pc:docMk/>
          <pc:sldMk cId="1585775780" sldId="263"/>
        </pc:sldMkLst>
        <pc:spChg chg="mod">
          <ac:chgData name="Rachel Wallace" userId="a89ad840-cf46-4136-8d85-4073f8d537e0" providerId="ADAL" clId="{FACAF3B5-9517-45E6-B6AA-33A1553B1234}" dt="2025-04-23T13:42:17.072" v="699" actId="1076"/>
          <ac:spMkLst>
            <pc:docMk/>
            <pc:sldMk cId="1585775780" sldId="263"/>
            <ac:spMk id="2" creationId="{DF262ABD-1647-0F9E-302B-32DC455F1E7D}"/>
          </ac:spMkLst>
        </pc:spChg>
        <pc:spChg chg="add del">
          <ac:chgData name="Rachel Wallace" userId="a89ad840-cf46-4136-8d85-4073f8d537e0" providerId="ADAL" clId="{FACAF3B5-9517-45E6-B6AA-33A1553B1234}" dt="2025-04-23T13:42:01.659" v="688" actId="22"/>
          <ac:spMkLst>
            <pc:docMk/>
            <pc:sldMk cId="1585775780" sldId="263"/>
            <ac:spMk id="4" creationId="{C67C448F-8461-21B7-428F-388EAD22D0CC}"/>
          </ac:spMkLst>
        </pc:spChg>
        <pc:spChg chg="add mod">
          <ac:chgData name="Rachel Wallace" userId="a89ad840-cf46-4136-8d85-4073f8d537e0" providerId="ADAL" clId="{FACAF3B5-9517-45E6-B6AA-33A1553B1234}" dt="2025-04-23T13:42:14.867" v="698" actId="1076"/>
          <ac:spMkLst>
            <pc:docMk/>
            <pc:sldMk cId="1585775780" sldId="263"/>
            <ac:spMk id="6" creationId="{2AED995A-B76D-0A9C-C03F-5F3F380F60BB}"/>
          </ac:spMkLst>
        </pc:spChg>
      </pc:sldChg>
      <pc:sldChg chg="addSp modSp mod">
        <pc:chgData name="Rachel Wallace" userId="a89ad840-cf46-4136-8d85-4073f8d537e0" providerId="ADAL" clId="{FACAF3B5-9517-45E6-B6AA-33A1553B1234}" dt="2025-04-22T21:40:11.601" v="318" actId="14100"/>
        <pc:sldMkLst>
          <pc:docMk/>
          <pc:sldMk cId="41711703" sldId="269"/>
        </pc:sldMkLst>
        <pc:spChg chg="mod">
          <ac:chgData name="Rachel Wallace" userId="a89ad840-cf46-4136-8d85-4073f8d537e0" providerId="ADAL" clId="{FACAF3B5-9517-45E6-B6AA-33A1553B1234}" dt="2025-04-22T21:39:39.510" v="292" actId="1076"/>
          <ac:spMkLst>
            <pc:docMk/>
            <pc:sldMk cId="41711703" sldId="269"/>
            <ac:spMk id="2" creationId="{DF262ABD-1647-0F9E-302B-32DC455F1E7D}"/>
          </ac:spMkLst>
        </pc:spChg>
        <pc:spChg chg="add mod">
          <ac:chgData name="Rachel Wallace" userId="a89ad840-cf46-4136-8d85-4073f8d537e0" providerId="ADAL" clId="{FACAF3B5-9517-45E6-B6AA-33A1553B1234}" dt="2025-04-22T21:40:11.601" v="318" actId="14100"/>
          <ac:spMkLst>
            <pc:docMk/>
            <pc:sldMk cId="41711703" sldId="269"/>
            <ac:spMk id="4" creationId="{B62A15F1-C4C2-DB74-1809-08E39E0ABBC2}"/>
          </ac:spMkLst>
        </pc:spChg>
      </pc:sldChg>
      <pc:sldChg chg="modSp mod">
        <pc:chgData name="Rachel Wallace" userId="a89ad840-cf46-4136-8d85-4073f8d537e0" providerId="ADAL" clId="{FACAF3B5-9517-45E6-B6AA-33A1553B1234}" dt="2025-04-23T13:42:39.144" v="704" actId="1076"/>
        <pc:sldMkLst>
          <pc:docMk/>
          <pc:sldMk cId="3844205614" sldId="276"/>
        </pc:sldMkLst>
        <pc:spChg chg="mod">
          <ac:chgData name="Rachel Wallace" userId="a89ad840-cf46-4136-8d85-4073f8d537e0" providerId="ADAL" clId="{FACAF3B5-9517-45E6-B6AA-33A1553B1234}" dt="2025-04-23T13:42:39.144" v="704" actId="1076"/>
          <ac:spMkLst>
            <pc:docMk/>
            <pc:sldMk cId="3844205614" sldId="276"/>
            <ac:spMk id="2" creationId="{DF262ABD-1647-0F9E-302B-32DC455F1E7D}"/>
          </ac:spMkLst>
        </pc:spChg>
      </pc:sldChg>
      <pc:sldChg chg="modSp mod">
        <pc:chgData name="Rachel Wallace" userId="a89ad840-cf46-4136-8d85-4073f8d537e0" providerId="ADAL" clId="{FACAF3B5-9517-45E6-B6AA-33A1553B1234}" dt="2025-04-23T13:42:47.312" v="707" actId="20577"/>
        <pc:sldMkLst>
          <pc:docMk/>
          <pc:sldMk cId="1985875249" sldId="277"/>
        </pc:sldMkLst>
        <pc:spChg chg="mod">
          <ac:chgData name="Rachel Wallace" userId="a89ad840-cf46-4136-8d85-4073f8d537e0" providerId="ADAL" clId="{FACAF3B5-9517-45E6-B6AA-33A1553B1234}" dt="2025-04-23T13:42:47.312" v="707" actId="20577"/>
          <ac:spMkLst>
            <pc:docMk/>
            <pc:sldMk cId="1985875249" sldId="277"/>
            <ac:spMk id="2" creationId="{DF262ABD-1647-0F9E-302B-32DC455F1E7D}"/>
          </ac:spMkLst>
        </pc:spChg>
      </pc:sldChg>
      <pc:sldChg chg="modSp mod">
        <pc:chgData name="Rachel Wallace" userId="a89ad840-cf46-4136-8d85-4073f8d537e0" providerId="ADAL" clId="{FACAF3B5-9517-45E6-B6AA-33A1553B1234}" dt="2025-04-23T13:42:57.023" v="712" actId="20577"/>
        <pc:sldMkLst>
          <pc:docMk/>
          <pc:sldMk cId="305949423" sldId="278"/>
        </pc:sldMkLst>
        <pc:spChg chg="mod">
          <ac:chgData name="Rachel Wallace" userId="a89ad840-cf46-4136-8d85-4073f8d537e0" providerId="ADAL" clId="{FACAF3B5-9517-45E6-B6AA-33A1553B1234}" dt="2025-04-23T13:42:57.023" v="712" actId="20577"/>
          <ac:spMkLst>
            <pc:docMk/>
            <pc:sldMk cId="305949423" sldId="278"/>
            <ac:spMk id="2" creationId="{DF262ABD-1647-0F9E-302B-32DC455F1E7D}"/>
          </ac:spMkLst>
        </pc:spChg>
      </pc:sldChg>
      <pc:sldChg chg="modSp mod">
        <pc:chgData name="Rachel Wallace" userId="a89ad840-cf46-4136-8d85-4073f8d537e0" providerId="ADAL" clId="{FACAF3B5-9517-45E6-B6AA-33A1553B1234}" dt="2025-04-23T13:43:06.437" v="715" actId="20577"/>
        <pc:sldMkLst>
          <pc:docMk/>
          <pc:sldMk cId="877557949" sldId="323"/>
        </pc:sldMkLst>
        <pc:spChg chg="mod">
          <ac:chgData name="Rachel Wallace" userId="a89ad840-cf46-4136-8d85-4073f8d537e0" providerId="ADAL" clId="{FACAF3B5-9517-45E6-B6AA-33A1553B1234}" dt="2025-04-23T13:43:06.437" v="715" actId="20577"/>
          <ac:spMkLst>
            <pc:docMk/>
            <pc:sldMk cId="877557949" sldId="323"/>
            <ac:spMk id="2" creationId="{D0926625-373E-5BC7-5125-1802263C221B}"/>
          </ac:spMkLst>
        </pc:spChg>
      </pc:sldChg>
      <pc:sldChg chg="modSp mod">
        <pc:chgData name="Rachel Wallace" userId="a89ad840-cf46-4136-8d85-4073f8d537e0" providerId="ADAL" clId="{FACAF3B5-9517-45E6-B6AA-33A1553B1234}" dt="2025-04-23T13:43:17.426" v="719" actId="1076"/>
        <pc:sldMkLst>
          <pc:docMk/>
          <pc:sldMk cId="2628205506" sldId="324"/>
        </pc:sldMkLst>
        <pc:spChg chg="mod">
          <ac:chgData name="Rachel Wallace" userId="a89ad840-cf46-4136-8d85-4073f8d537e0" providerId="ADAL" clId="{FACAF3B5-9517-45E6-B6AA-33A1553B1234}" dt="2025-04-23T13:43:17.426" v="719" actId="1076"/>
          <ac:spMkLst>
            <pc:docMk/>
            <pc:sldMk cId="2628205506" sldId="324"/>
            <ac:spMk id="2" creationId="{8E2CB4DC-0F44-F515-866C-56D3C1D2CC9F}"/>
          </ac:spMkLst>
        </pc:spChg>
      </pc:sldChg>
      <pc:sldChg chg="modSp mod">
        <pc:chgData name="Rachel Wallace" userId="a89ad840-cf46-4136-8d85-4073f8d537e0" providerId="ADAL" clId="{FACAF3B5-9517-45E6-B6AA-33A1553B1234}" dt="2025-04-22T21:40:41.593" v="343" actId="20577"/>
        <pc:sldMkLst>
          <pc:docMk/>
          <pc:sldMk cId="743625511" sldId="329"/>
        </pc:sldMkLst>
        <pc:spChg chg="mod">
          <ac:chgData name="Rachel Wallace" userId="a89ad840-cf46-4136-8d85-4073f8d537e0" providerId="ADAL" clId="{FACAF3B5-9517-45E6-B6AA-33A1553B1234}" dt="2025-04-22T21:40:41.593" v="343" actId="20577"/>
          <ac:spMkLst>
            <pc:docMk/>
            <pc:sldMk cId="743625511" sldId="329"/>
            <ac:spMk id="4" creationId="{C7F4AB66-3CD6-907D-680E-C5715541A581}"/>
          </ac:spMkLst>
        </pc:spChg>
      </pc:sldChg>
      <pc:sldChg chg="modSp add mod">
        <pc:chgData name="Rachel Wallace" userId="a89ad840-cf46-4136-8d85-4073f8d537e0" providerId="ADAL" clId="{FACAF3B5-9517-45E6-B6AA-33A1553B1234}" dt="2025-04-22T16:35:15.589" v="55" actId="20577"/>
        <pc:sldMkLst>
          <pc:docMk/>
          <pc:sldMk cId="2509953487" sldId="330"/>
        </pc:sldMkLst>
        <pc:spChg chg="mod">
          <ac:chgData name="Rachel Wallace" userId="a89ad840-cf46-4136-8d85-4073f8d537e0" providerId="ADAL" clId="{FACAF3B5-9517-45E6-B6AA-33A1553B1234}" dt="2025-04-22T16:35:15.589" v="55" actId="20577"/>
          <ac:spMkLst>
            <pc:docMk/>
            <pc:sldMk cId="2509953487" sldId="330"/>
            <ac:spMk id="4" creationId="{1DA86ECD-1AE5-B024-4C1E-EDF24B5B2640}"/>
          </ac:spMkLst>
        </pc:spChg>
      </pc:sldChg>
      <pc:sldChg chg="modSp add mod ord">
        <pc:chgData name="Rachel Wallace" userId="a89ad840-cf46-4136-8d85-4073f8d537e0" providerId="ADAL" clId="{FACAF3B5-9517-45E6-B6AA-33A1553B1234}" dt="2025-04-23T13:48:38.358" v="824" actId="1076"/>
        <pc:sldMkLst>
          <pc:docMk/>
          <pc:sldMk cId="134722736" sldId="331"/>
        </pc:sldMkLst>
        <pc:spChg chg="mod">
          <ac:chgData name="Rachel Wallace" userId="a89ad840-cf46-4136-8d85-4073f8d537e0" providerId="ADAL" clId="{FACAF3B5-9517-45E6-B6AA-33A1553B1234}" dt="2025-04-23T13:48:38.358" v="824" actId="1076"/>
          <ac:spMkLst>
            <pc:docMk/>
            <pc:sldMk cId="134722736" sldId="331"/>
            <ac:spMk id="2" creationId="{7DC6DC7C-7405-1109-FDEC-934ECFA0536E}"/>
          </ac:spMkLst>
        </pc:spChg>
      </pc:sldChg>
      <pc:sldChg chg="modSp add mod">
        <pc:chgData name="Rachel Wallace" userId="a89ad840-cf46-4136-8d85-4073f8d537e0" providerId="ADAL" clId="{FACAF3B5-9517-45E6-B6AA-33A1553B1234}" dt="2025-04-22T16:44:29.123" v="180" actId="1076"/>
        <pc:sldMkLst>
          <pc:docMk/>
          <pc:sldMk cId="1750138228" sldId="332"/>
        </pc:sldMkLst>
        <pc:spChg chg="mod">
          <ac:chgData name="Rachel Wallace" userId="a89ad840-cf46-4136-8d85-4073f8d537e0" providerId="ADAL" clId="{FACAF3B5-9517-45E6-B6AA-33A1553B1234}" dt="2025-04-22T16:44:29.123" v="180" actId="1076"/>
          <ac:spMkLst>
            <pc:docMk/>
            <pc:sldMk cId="1750138228" sldId="332"/>
            <ac:spMk id="2" creationId="{959C2C5A-DF89-1DF0-CE16-019FEC2636A5}"/>
          </ac:spMkLst>
        </pc:spChg>
      </pc:sldChg>
      <pc:sldChg chg="add del setBg">
        <pc:chgData name="Rachel Wallace" userId="a89ad840-cf46-4136-8d85-4073f8d537e0" providerId="ADAL" clId="{FACAF3B5-9517-45E6-B6AA-33A1553B1234}" dt="2025-04-22T16:37:50.098" v="95" actId="47"/>
        <pc:sldMkLst>
          <pc:docMk/>
          <pc:sldMk cId="1806304212" sldId="333"/>
        </pc:sldMkLst>
      </pc:sldChg>
      <pc:sldChg chg="add del setBg">
        <pc:chgData name="Rachel Wallace" userId="a89ad840-cf46-4136-8d85-4073f8d537e0" providerId="ADAL" clId="{FACAF3B5-9517-45E6-B6AA-33A1553B1234}" dt="2025-04-22T16:37:50.638" v="96" actId="47"/>
        <pc:sldMkLst>
          <pc:docMk/>
          <pc:sldMk cId="1321100565" sldId="334"/>
        </pc:sldMkLst>
      </pc:sldChg>
      <pc:sldChg chg="add del setBg">
        <pc:chgData name="Rachel Wallace" userId="a89ad840-cf46-4136-8d85-4073f8d537e0" providerId="ADAL" clId="{FACAF3B5-9517-45E6-B6AA-33A1553B1234}" dt="2025-04-22T16:37:51.493" v="97" actId="47"/>
        <pc:sldMkLst>
          <pc:docMk/>
          <pc:sldMk cId="726200892" sldId="335"/>
        </pc:sldMkLst>
      </pc:sldChg>
      <pc:sldChg chg="add del setBg">
        <pc:chgData name="Rachel Wallace" userId="a89ad840-cf46-4136-8d85-4073f8d537e0" providerId="ADAL" clId="{FACAF3B5-9517-45E6-B6AA-33A1553B1234}" dt="2025-04-22T16:37:52.707" v="98" actId="47"/>
        <pc:sldMkLst>
          <pc:docMk/>
          <pc:sldMk cId="2942610187" sldId="336"/>
        </pc:sldMkLst>
      </pc:sldChg>
      <pc:sldChg chg="modSp add mod">
        <pc:chgData name="Rachel Wallace" userId="a89ad840-cf46-4136-8d85-4073f8d537e0" providerId="ADAL" clId="{FACAF3B5-9517-45E6-B6AA-33A1553B1234}" dt="2025-04-22T16:45:18.196" v="203" actId="20577"/>
        <pc:sldMkLst>
          <pc:docMk/>
          <pc:sldMk cId="3847868584" sldId="337"/>
        </pc:sldMkLst>
        <pc:spChg chg="mod">
          <ac:chgData name="Rachel Wallace" userId="a89ad840-cf46-4136-8d85-4073f8d537e0" providerId="ADAL" clId="{FACAF3B5-9517-45E6-B6AA-33A1553B1234}" dt="2025-04-22T16:45:18.196" v="203" actId="20577"/>
          <ac:spMkLst>
            <pc:docMk/>
            <pc:sldMk cId="3847868584" sldId="337"/>
            <ac:spMk id="2" creationId="{5484A4D3-D3F0-6615-3719-FC8D9482A876}"/>
          </ac:spMkLst>
        </pc:spChg>
      </pc:sldChg>
      <pc:sldChg chg="modSp add mod">
        <pc:chgData name="Rachel Wallace" userId="a89ad840-cf46-4136-8d85-4073f8d537e0" providerId="ADAL" clId="{FACAF3B5-9517-45E6-B6AA-33A1553B1234}" dt="2025-04-22T16:45:36.501" v="213" actId="20577"/>
        <pc:sldMkLst>
          <pc:docMk/>
          <pc:sldMk cId="1682318632" sldId="338"/>
        </pc:sldMkLst>
        <pc:spChg chg="mod">
          <ac:chgData name="Rachel Wallace" userId="a89ad840-cf46-4136-8d85-4073f8d537e0" providerId="ADAL" clId="{FACAF3B5-9517-45E6-B6AA-33A1553B1234}" dt="2025-04-22T16:45:36.501" v="213" actId="20577"/>
          <ac:spMkLst>
            <pc:docMk/>
            <pc:sldMk cId="1682318632" sldId="338"/>
            <ac:spMk id="2" creationId="{457F3D32-E3B5-53B4-B8AE-AF61BA6595C3}"/>
          </ac:spMkLst>
        </pc:spChg>
      </pc:sldChg>
      <pc:sldChg chg="add del">
        <pc:chgData name="Rachel Wallace" userId="a89ad840-cf46-4136-8d85-4073f8d537e0" providerId="ADAL" clId="{FACAF3B5-9517-45E6-B6AA-33A1553B1234}" dt="2025-04-22T16:39:59.242" v="133" actId="47"/>
        <pc:sldMkLst>
          <pc:docMk/>
          <pc:sldMk cId="1172744892" sldId="339"/>
        </pc:sldMkLst>
      </pc:sldChg>
      <pc:sldChg chg="modSp add mod">
        <pc:chgData name="Rachel Wallace" userId="a89ad840-cf46-4136-8d85-4073f8d537e0" providerId="ADAL" clId="{FACAF3B5-9517-45E6-B6AA-33A1553B1234}" dt="2025-04-22T16:47:17.044" v="246" actId="1076"/>
        <pc:sldMkLst>
          <pc:docMk/>
          <pc:sldMk cId="1870749255" sldId="340"/>
        </pc:sldMkLst>
        <pc:spChg chg="mod">
          <ac:chgData name="Rachel Wallace" userId="a89ad840-cf46-4136-8d85-4073f8d537e0" providerId="ADAL" clId="{FACAF3B5-9517-45E6-B6AA-33A1553B1234}" dt="2025-04-22T16:47:17.044" v="246" actId="1076"/>
          <ac:spMkLst>
            <pc:docMk/>
            <pc:sldMk cId="1870749255" sldId="340"/>
            <ac:spMk id="2" creationId="{101FD6E0-A8B1-8179-7F89-613BB1E76457}"/>
          </ac:spMkLst>
        </pc:spChg>
      </pc:sldChg>
      <pc:sldChg chg="addSp delSp modSp add mod ord">
        <pc:chgData name="Rachel Wallace" userId="a89ad840-cf46-4136-8d85-4073f8d537e0" providerId="ADAL" clId="{FACAF3B5-9517-45E6-B6AA-33A1553B1234}" dt="2025-04-22T16:47:22.845" v="248" actId="478"/>
        <pc:sldMkLst>
          <pc:docMk/>
          <pc:sldMk cId="426689979" sldId="341"/>
        </pc:sldMkLst>
        <pc:spChg chg="mod">
          <ac:chgData name="Rachel Wallace" userId="a89ad840-cf46-4136-8d85-4073f8d537e0" providerId="ADAL" clId="{FACAF3B5-9517-45E6-B6AA-33A1553B1234}" dt="2025-04-22T16:46:06.991" v="234" actId="20577"/>
          <ac:spMkLst>
            <pc:docMk/>
            <pc:sldMk cId="426689979" sldId="341"/>
            <ac:spMk id="2" creationId="{5EBB8A7E-3A82-C4A3-C69C-D694E839E9D3}"/>
          </ac:spMkLst>
        </pc:spChg>
        <pc:spChg chg="add del mod">
          <ac:chgData name="Rachel Wallace" userId="a89ad840-cf46-4136-8d85-4073f8d537e0" providerId="ADAL" clId="{FACAF3B5-9517-45E6-B6AA-33A1553B1234}" dt="2025-04-22T16:47:22.845" v="248" actId="478"/>
          <ac:spMkLst>
            <pc:docMk/>
            <pc:sldMk cId="426689979" sldId="341"/>
            <ac:spMk id="4" creationId="{02780007-AF0A-3AAE-28FE-7CD6751E28DA}"/>
          </ac:spMkLst>
        </pc:spChg>
      </pc:sldChg>
      <pc:sldChg chg="add del">
        <pc:chgData name="Rachel Wallace" userId="a89ad840-cf46-4136-8d85-4073f8d537e0" providerId="ADAL" clId="{FACAF3B5-9517-45E6-B6AA-33A1553B1234}" dt="2025-04-22T16:38:44.204" v="109" actId="47"/>
        <pc:sldMkLst>
          <pc:docMk/>
          <pc:sldMk cId="4262981246" sldId="341"/>
        </pc:sldMkLst>
      </pc:sldChg>
      <pc:sldChg chg="modSp add mod ord">
        <pc:chgData name="Rachel Wallace" userId="a89ad840-cf46-4136-8d85-4073f8d537e0" providerId="ADAL" clId="{FACAF3B5-9517-45E6-B6AA-33A1553B1234}" dt="2025-04-22T16:47:48.466" v="269" actId="20577"/>
        <pc:sldMkLst>
          <pc:docMk/>
          <pc:sldMk cId="2849725127" sldId="342"/>
        </pc:sldMkLst>
        <pc:spChg chg="mod">
          <ac:chgData name="Rachel Wallace" userId="a89ad840-cf46-4136-8d85-4073f8d537e0" providerId="ADAL" clId="{FACAF3B5-9517-45E6-B6AA-33A1553B1234}" dt="2025-04-22T16:47:48.466" v="269" actId="20577"/>
          <ac:spMkLst>
            <pc:docMk/>
            <pc:sldMk cId="2849725127" sldId="342"/>
            <ac:spMk id="2" creationId="{30A3975F-D672-5850-D240-E576BE869D51}"/>
          </ac:spMkLst>
        </pc:spChg>
      </pc:sldChg>
      <pc:sldChg chg="modSp add mod ord">
        <pc:chgData name="Rachel Wallace" userId="a89ad840-cf46-4136-8d85-4073f8d537e0" providerId="ADAL" clId="{FACAF3B5-9517-45E6-B6AA-33A1553B1234}" dt="2025-04-22T16:49:02.390" v="291"/>
        <pc:sldMkLst>
          <pc:docMk/>
          <pc:sldMk cId="2042324200" sldId="343"/>
        </pc:sldMkLst>
        <pc:spChg chg="mod">
          <ac:chgData name="Rachel Wallace" userId="a89ad840-cf46-4136-8d85-4073f8d537e0" providerId="ADAL" clId="{FACAF3B5-9517-45E6-B6AA-33A1553B1234}" dt="2025-04-22T16:49:02.390" v="291"/>
          <ac:spMkLst>
            <pc:docMk/>
            <pc:sldMk cId="2042324200" sldId="343"/>
            <ac:spMk id="2" creationId="{1F3BACEF-482D-AEE6-336D-C5BCBAC9C9AF}"/>
          </ac:spMkLst>
        </pc:spChg>
        <pc:spChg chg="mod">
          <ac:chgData name="Rachel Wallace" userId="a89ad840-cf46-4136-8d85-4073f8d537e0" providerId="ADAL" clId="{FACAF3B5-9517-45E6-B6AA-33A1553B1234}" dt="2025-04-22T16:40:50.345" v="152" actId="20577"/>
          <ac:spMkLst>
            <pc:docMk/>
            <pc:sldMk cId="2042324200" sldId="343"/>
            <ac:spMk id="4" creationId="{F38DA5F4-DB49-B46F-AB14-3BB12B68B6DE}"/>
          </ac:spMkLst>
        </pc:spChg>
      </pc:sldChg>
      <pc:sldChg chg="modSp add mod ord">
        <pc:chgData name="Rachel Wallace" userId="a89ad840-cf46-4136-8d85-4073f8d537e0" providerId="ADAL" clId="{FACAF3B5-9517-45E6-B6AA-33A1553B1234}" dt="2025-04-22T16:41:07.122" v="157" actId="1076"/>
        <pc:sldMkLst>
          <pc:docMk/>
          <pc:sldMk cId="2628627661" sldId="344"/>
        </pc:sldMkLst>
        <pc:spChg chg="mod">
          <ac:chgData name="Rachel Wallace" userId="a89ad840-cf46-4136-8d85-4073f8d537e0" providerId="ADAL" clId="{FACAF3B5-9517-45E6-B6AA-33A1553B1234}" dt="2025-04-22T16:41:07.122" v="157" actId="1076"/>
          <ac:spMkLst>
            <pc:docMk/>
            <pc:sldMk cId="2628627661" sldId="344"/>
            <ac:spMk id="2" creationId="{684E8F63-A021-3B77-9420-9C973CAF0543}"/>
          </ac:spMkLst>
        </pc:spChg>
      </pc:sldChg>
      <pc:sldChg chg="add">
        <pc:chgData name="Rachel Wallace" userId="a89ad840-cf46-4136-8d85-4073f8d537e0" providerId="ADAL" clId="{FACAF3B5-9517-45E6-B6AA-33A1553B1234}" dt="2025-04-22T21:40:46.287" v="344" actId="2890"/>
        <pc:sldMkLst>
          <pc:docMk/>
          <pc:sldMk cId="1093125957" sldId="345"/>
        </pc:sldMkLst>
      </pc:sldChg>
      <pc:sldChg chg="add del setBg">
        <pc:chgData name="Rachel Wallace" userId="a89ad840-cf46-4136-8d85-4073f8d537e0" providerId="ADAL" clId="{FACAF3B5-9517-45E6-B6AA-33A1553B1234}" dt="2025-04-22T16:46:41.121" v="236" actId="47"/>
        <pc:sldMkLst>
          <pc:docMk/>
          <pc:sldMk cId="3968363952" sldId="345"/>
        </pc:sldMkLst>
      </pc:sldChg>
      <pc:sldChg chg="modSp add mod ord">
        <pc:chgData name="Rachel Wallace" userId="a89ad840-cf46-4136-8d85-4073f8d537e0" providerId="ADAL" clId="{FACAF3B5-9517-45E6-B6AA-33A1553B1234}" dt="2025-04-22T21:41:23.483" v="380" actId="20577"/>
        <pc:sldMkLst>
          <pc:docMk/>
          <pc:sldMk cId="2455673024" sldId="346"/>
        </pc:sldMkLst>
        <pc:spChg chg="mod">
          <ac:chgData name="Rachel Wallace" userId="a89ad840-cf46-4136-8d85-4073f8d537e0" providerId="ADAL" clId="{FACAF3B5-9517-45E6-B6AA-33A1553B1234}" dt="2025-04-22T21:41:23.483" v="380" actId="20577"/>
          <ac:spMkLst>
            <pc:docMk/>
            <pc:sldMk cId="2455673024" sldId="346"/>
            <ac:spMk id="4" creationId="{BCB889C9-A0A5-E21C-E4A2-964ED4234BDB}"/>
          </ac:spMkLst>
        </pc:spChg>
      </pc:sldChg>
      <pc:sldChg chg="modSp add mod ord">
        <pc:chgData name="Rachel Wallace" userId="a89ad840-cf46-4136-8d85-4073f8d537e0" providerId="ADAL" clId="{FACAF3B5-9517-45E6-B6AA-33A1553B1234}" dt="2025-04-22T21:45:57.569" v="540" actId="1076"/>
        <pc:sldMkLst>
          <pc:docMk/>
          <pc:sldMk cId="722041155" sldId="347"/>
        </pc:sldMkLst>
        <pc:spChg chg="mod">
          <ac:chgData name="Rachel Wallace" userId="a89ad840-cf46-4136-8d85-4073f8d537e0" providerId="ADAL" clId="{FACAF3B5-9517-45E6-B6AA-33A1553B1234}" dt="2025-04-22T21:45:57.569" v="540" actId="1076"/>
          <ac:spMkLst>
            <pc:docMk/>
            <pc:sldMk cId="722041155" sldId="347"/>
            <ac:spMk id="2" creationId="{8493CE38-7E0C-E04B-F623-878F35BCA1DB}"/>
          </ac:spMkLst>
        </pc:spChg>
      </pc:sldChg>
      <pc:sldChg chg="modSp add mod">
        <pc:chgData name="Rachel Wallace" userId="a89ad840-cf46-4136-8d85-4073f8d537e0" providerId="ADAL" clId="{FACAF3B5-9517-45E6-B6AA-33A1553B1234}" dt="2025-04-22T21:41:53.761" v="415" actId="1076"/>
        <pc:sldMkLst>
          <pc:docMk/>
          <pc:sldMk cId="931378095" sldId="348"/>
        </pc:sldMkLst>
        <pc:spChg chg="mod">
          <ac:chgData name="Rachel Wallace" userId="a89ad840-cf46-4136-8d85-4073f8d537e0" providerId="ADAL" clId="{FACAF3B5-9517-45E6-B6AA-33A1553B1234}" dt="2025-04-22T21:41:53.761" v="415" actId="1076"/>
          <ac:spMkLst>
            <pc:docMk/>
            <pc:sldMk cId="931378095" sldId="348"/>
            <ac:spMk id="4" creationId="{F698F7B1-E777-0493-9F1A-A81E20BCFC6C}"/>
          </ac:spMkLst>
        </pc:spChg>
      </pc:sldChg>
      <pc:sldChg chg="modSp add mod ord">
        <pc:chgData name="Rachel Wallace" userId="a89ad840-cf46-4136-8d85-4073f8d537e0" providerId="ADAL" clId="{FACAF3B5-9517-45E6-B6AA-33A1553B1234}" dt="2025-04-22T21:48:07.264" v="569" actId="1076"/>
        <pc:sldMkLst>
          <pc:docMk/>
          <pc:sldMk cId="1390839373" sldId="349"/>
        </pc:sldMkLst>
        <pc:spChg chg="mod">
          <ac:chgData name="Rachel Wallace" userId="a89ad840-cf46-4136-8d85-4073f8d537e0" providerId="ADAL" clId="{FACAF3B5-9517-45E6-B6AA-33A1553B1234}" dt="2025-04-22T21:48:07.264" v="569" actId="1076"/>
          <ac:spMkLst>
            <pc:docMk/>
            <pc:sldMk cId="1390839373" sldId="349"/>
            <ac:spMk id="2" creationId="{058B180E-9862-7C13-D7C4-6C9D6CBDA57F}"/>
          </ac:spMkLst>
        </pc:spChg>
      </pc:sldChg>
      <pc:sldChg chg="modSp add mod">
        <pc:chgData name="Rachel Wallace" userId="a89ad840-cf46-4136-8d85-4073f8d537e0" providerId="ADAL" clId="{FACAF3B5-9517-45E6-B6AA-33A1553B1234}" dt="2025-04-22T21:42:27.353" v="455" actId="1076"/>
        <pc:sldMkLst>
          <pc:docMk/>
          <pc:sldMk cId="4149935274" sldId="350"/>
        </pc:sldMkLst>
        <pc:spChg chg="mod">
          <ac:chgData name="Rachel Wallace" userId="a89ad840-cf46-4136-8d85-4073f8d537e0" providerId="ADAL" clId="{FACAF3B5-9517-45E6-B6AA-33A1553B1234}" dt="2025-04-22T21:42:27.353" v="455" actId="1076"/>
          <ac:spMkLst>
            <pc:docMk/>
            <pc:sldMk cId="4149935274" sldId="350"/>
            <ac:spMk id="4" creationId="{1F0F7ED5-D4E8-7237-3CFF-E8C52AC537F5}"/>
          </ac:spMkLst>
        </pc:spChg>
      </pc:sldChg>
      <pc:sldChg chg="modSp add mod ord">
        <pc:chgData name="Rachel Wallace" userId="a89ad840-cf46-4136-8d85-4073f8d537e0" providerId="ADAL" clId="{FACAF3B5-9517-45E6-B6AA-33A1553B1234}" dt="2025-04-23T14:20:59.077" v="884" actId="1076"/>
        <pc:sldMkLst>
          <pc:docMk/>
          <pc:sldMk cId="3610881457" sldId="351"/>
        </pc:sldMkLst>
        <pc:spChg chg="mod">
          <ac:chgData name="Rachel Wallace" userId="a89ad840-cf46-4136-8d85-4073f8d537e0" providerId="ADAL" clId="{FACAF3B5-9517-45E6-B6AA-33A1553B1234}" dt="2025-04-23T14:20:59.077" v="884" actId="1076"/>
          <ac:spMkLst>
            <pc:docMk/>
            <pc:sldMk cId="3610881457" sldId="351"/>
            <ac:spMk id="2" creationId="{D43634F8-D742-19D6-0930-9830A240A701}"/>
          </ac:spMkLst>
        </pc:spChg>
      </pc:sldChg>
      <pc:sldChg chg="modSp add mod">
        <pc:chgData name="Rachel Wallace" userId="a89ad840-cf46-4136-8d85-4073f8d537e0" providerId="ADAL" clId="{FACAF3B5-9517-45E6-B6AA-33A1553B1234}" dt="2025-04-22T21:43:09.950" v="504" actId="404"/>
        <pc:sldMkLst>
          <pc:docMk/>
          <pc:sldMk cId="596941645" sldId="352"/>
        </pc:sldMkLst>
        <pc:spChg chg="mod">
          <ac:chgData name="Rachel Wallace" userId="a89ad840-cf46-4136-8d85-4073f8d537e0" providerId="ADAL" clId="{FACAF3B5-9517-45E6-B6AA-33A1553B1234}" dt="2025-04-22T21:43:09.950" v="504" actId="404"/>
          <ac:spMkLst>
            <pc:docMk/>
            <pc:sldMk cId="596941645" sldId="352"/>
            <ac:spMk id="4" creationId="{C99440BF-2793-DFD8-F0FC-49F68D9B0D70}"/>
          </ac:spMkLst>
        </pc:spChg>
      </pc:sldChg>
      <pc:sldChg chg="add del">
        <pc:chgData name="Rachel Wallace" userId="a89ad840-cf46-4136-8d85-4073f8d537e0" providerId="ADAL" clId="{FACAF3B5-9517-45E6-B6AA-33A1553B1234}" dt="2025-04-22T21:45:17.825" v="533" actId="47"/>
        <pc:sldMkLst>
          <pc:docMk/>
          <pc:sldMk cId="3088056774" sldId="353"/>
        </pc:sldMkLst>
      </pc:sldChg>
      <pc:sldChg chg="modSp add mod">
        <pc:chgData name="Rachel Wallace" userId="a89ad840-cf46-4136-8d85-4073f8d537e0" providerId="ADAL" clId="{FACAF3B5-9517-45E6-B6AA-33A1553B1234}" dt="2025-04-23T13:52:05.374" v="827" actId="1076"/>
        <pc:sldMkLst>
          <pc:docMk/>
          <pc:sldMk cId="2068463875" sldId="354"/>
        </pc:sldMkLst>
        <pc:spChg chg="mod">
          <ac:chgData name="Rachel Wallace" userId="a89ad840-cf46-4136-8d85-4073f8d537e0" providerId="ADAL" clId="{FACAF3B5-9517-45E6-B6AA-33A1553B1234}" dt="2025-04-23T13:52:05.374" v="827" actId="1076"/>
          <ac:spMkLst>
            <pc:docMk/>
            <pc:sldMk cId="2068463875" sldId="354"/>
            <ac:spMk id="2" creationId="{FC2C2BCD-DC7F-D581-FE40-482D6C039087}"/>
          </ac:spMkLst>
        </pc:spChg>
      </pc:sldChg>
      <pc:sldChg chg="modSp add mod">
        <pc:chgData name="Rachel Wallace" userId="a89ad840-cf46-4136-8d85-4073f8d537e0" providerId="ADAL" clId="{FACAF3B5-9517-45E6-B6AA-33A1553B1234}" dt="2025-04-22T21:45:07.775" v="531" actId="1076"/>
        <pc:sldMkLst>
          <pc:docMk/>
          <pc:sldMk cId="4039251932" sldId="355"/>
        </pc:sldMkLst>
        <pc:spChg chg="mod">
          <ac:chgData name="Rachel Wallace" userId="a89ad840-cf46-4136-8d85-4073f8d537e0" providerId="ADAL" clId="{FACAF3B5-9517-45E6-B6AA-33A1553B1234}" dt="2025-04-22T21:45:07.775" v="531" actId="1076"/>
          <ac:spMkLst>
            <pc:docMk/>
            <pc:sldMk cId="4039251932" sldId="355"/>
            <ac:spMk id="2" creationId="{CF84A87A-C0C7-EEFB-9F50-80849FD045E2}"/>
          </ac:spMkLst>
        </pc:spChg>
      </pc:sldChg>
      <pc:sldChg chg="modSp add mod">
        <pc:chgData name="Rachel Wallace" userId="a89ad840-cf46-4136-8d85-4073f8d537e0" providerId="ADAL" clId="{FACAF3B5-9517-45E6-B6AA-33A1553B1234}" dt="2025-04-22T21:44:46.472" v="526" actId="1076"/>
        <pc:sldMkLst>
          <pc:docMk/>
          <pc:sldMk cId="212845921" sldId="356"/>
        </pc:sldMkLst>
        <pc:spChg chg="mod">
          <ac:chgData name="Rachel Wallace" userId="a89ad840-cf46-4136-8d85-4073f8d537e0" providerId="ADAL" clId="{FACAF3B5-9517-45E6-B6AA-33A1553B1234}" dt="2025-04-22T21:44:46.472" v="526" actId="1076"/>
          <ac:spMkLst>
            <pc:docMk/>
            <pc:sldMk cId="212845921" sldId="356"/>
            <ac:spMk id="2" creationId="{62A181F6-4743-4014-9D82-369C91A6BC28}"/>
          </ac:spMkLst>
        </pc:spChg>
      </pc:sldChg>
      <pc:sldChg chg="add del">
        <pc:chgData name="Rachel Wallace" userId="a89ad840-cf46-4136-8d85-4073f8d537e0" providerId="ADAL" clId="{FACAF3B5-9517-45E6-B6AA-33A1553B1234}" dt="2025-04-22T21:47:26.817" v="563" actId="47"/>
        <pc:sldMkLst>
          <pc:docMk/>
          <pc:sldMk cId="2068938203" sldId="357"/>
        </pc:sldMkLst>
      </pc:sldChg>
      <pc:sldChg chg="addSp modSp add mod">
        <pc:chgData name="Rachel Wallace" userId="a89ad840-cf46-4136-8d85-4073f8d537e0" providerId="ADAL" clId="{FACAF3B5-9517-45E6-B6AA-33A1553B1234}" dt="2025-04-23T14:03:57.386" v="857" actId="20577"/>
        <pc:sldMkLst>
          <pc:docMk/>
          <pc:sldMk cId="852182130" sldId="358"/>
        </pc:sldMkLst>
        <pc:spChg chg="mod">
          <ac:chgData name="Rachel Wallace" userId="a89ad840-cf46-4136-8d85-4073f8d537e0" providerId="ADAL" clId="{FACAF3B5-9517-45E6-B6AA-33A1553B1234}" dt="2025-04-23T14:03:57.386" v="857" actId="20577"/>
          <ac:spMkLst>
            <pc:docMk/>
            <pc:sldMk cId="852182130" sldId="358"/>
            <ac:spMk id="2" creationId="{91E7A340-0FC4-35B4-89AA-473C73DC2B6B}"/>
          </ac:spMkLst>
        </pc:spChg>
        <pc:spChg chg="add mod">
          <ac:chgData name="Rachel Wallace" userId="a89ad840-cf46-4136-8d85-4073f8d537e0" providerId="ADAL" clId="{FACAF3B5-9517-45E6-B6AA-33A1553B1234}" dt="2025-04-22T21:47:22.371" v="562" actId="1076"/>
          <ac:spMkLst>
            <pc:docMk/>
            <pc:sldMk cId="852182130" sldId="358"/>
            <ac:spMk id="4" creationId="{E3E41B54-0549-638C-CFC6-F1398E4FADD2}"/>
          </ac:spMkLst>
        </pc:spChg>
      </pc:sldChg>
      <pc:sldChg chg="modSp add mod">
        <pc:chgData name="Rachel Wallace" userId="a89ad840-cf46-4136-8d85-4073f8d537e0" providerId="ADAL" clId="{FACAF3B5-9517-45E6-B6AA-33A1553B1234}" dt="2025-04-22T21:46:22.456" v="546" actId="1076"/>
        <pc:sldMkLst>
          <pc:docMk/>
          <pc:sldMk cId="2479297782" sldId="359"/>
        </pc:sldMkLst>
        <pc:spChg chg="mod">
          <ac:chgData name="Rachel Wallace" userId="a89ad840-cf46-4136-8d85-4073f8d537e0" providerId="ADAL" clId="{FACAF3B5-9517-45E6-B6AA-33A1553B1234}" dt="2025-04-22T21:46:22.456" v="546" actId="1076"/>
          <ac:spMkLst>
            <pc:docMk/>
            <pc:sldMk cId="2479297782" sldId="359"/>
            <ac:spMk id="2" creationId="{56DA23B4-3579-E103-AAED-E21339B6DAF5}"/>
          </ac:spMkLst>
        </pc:spChg>
      </pc:sldChg>
      <pc:sldChg chg="modSp add mod">
        <pc:chgData name="Rachel Wallace" userId="a89ad840-cf46-4136-8d85-4073f8d537e0" providerId="ADAL" clId="{FACAF3B5-9517-45E6-B6AA-33A1553B1234}" dt="2025-04-22T21:49:08.866" v="586" actId="1076"/>
        <pc:sldMkLst>
          <pc:docMk/>
          <pc:sldMk cId="1243321026" sldId="360"/>
        </pc:sldMkLst>
        <pc:spChg chg="mod">
          <ac:chgData name="Rachel Wallace" userId="a89ad840-cf46-4136-8d85-4073f8d537e0" providerId="ADAL" clId="{FACAF3B5-9517-45E6-B6AA-33A1553B1234}" dt="2025-04-22T21:49:08.866" v="586" actId="1076"/>
          <ac:spMkLst>
            <pc:docMk/>
            <pc:sldMk cId="1243321026" sldId="360"/>
            <ac:spMk id="2" creationId="{AE655E9A-6084-368A-2307-9BA1A6A816E2}"/>
          </ac:spMkLst>
        </pc:spChg>
      </pc:sldChg>
      <pc:sldChg chg="modSp add mod">
        <pc:chgData name="Rachel Wallace" userId="a89ad840-cf46-4136-8d85-4073f8d537e0" providerId="ADAL" clId="{FACAF3B5-9517-45E6-B6AA-33A1553B1234}" dt="2025-04-22T21:48:47.724" v="580" actId="1076"/>
        <pc:sldMkLst>
          <pc:docMk/>
          <pc:sldMk cId="3209770804" sldId="361"/>
        </pc:sldMkLst>
        <pc:spChg chg="mod">
          <ac:chgData name="Rachel Wallace" userId="a89ad840-cf46-4136-8d85-4073f8d537e0" providerId="ADAL" clId="{FACAF3B5-9517-45E6-B6AA-33A1553B1234}" dt="2025-04-22T21:48:47.724" v="580" actId="1076"/>
          <ac:spMkLst>
            <pc:docMk/>
            <pc:sldMk cId="3209770804" sldId="361"/>
            <ac:spMk id="2" creationId="{C624E0C4-BB7C-2391-650C-B0B230EA7642}"/>
          </ac:spMkLst>
        </pc:spChg>
      </pc:sldChg>
      <pc:sldChg chg="modSp add mod">
        <pc:chgData name="Rachel Wallace" userId="a89ad840-cf46-4136-8d85-4073f8d537e0" providerId="ADAL" clId="{FACAF3B5-9517-45E6-B6AA-33A1553B1234}" dt="2025-04-22T21:48:27.767" v="574" actId="1076"/>
        <pc:sldMkLst>
          <pc:docMk/>
          <pc:sldMk cId="4068389429" sldId="362"/>
        </pc:sldMkLst>
        <pc:spChg chg="mod">
          <ac:chgData name="Rachel Wallace" userId="a89ad840-cf46-4136-8d85-4073f8d537e0" providerId="ADAL" clId="{FACAF3B5-9517-45E6-B6AA-33A1553B1234}" dt="2025-04-22T21:48:27.767" v="574" actId="1076"/>
          <ac:spMkLst>
            <pc:docMk/>
            <pc:sldMk cId="4068389429" sldId="362"/>
            <ac:spMk id="2" creationId="{EF068FCA-C597-83EA-BC63-BE52FA999EBA}"/>
          </ac:spMkLst>
        </pc:spChg>
      </pc:sldChg>
      <pc:sldChg chg="modSp add mod">
        <pc:chgData name="Rachel Wallace" userId="a89ad840-cf46-4136-8d85-4073f8d537e0" providerId="ADAL" clId="{FACAF3B5-9517-45E6-B6AA-33A1553B1234}" dt="2025-04-22T21:49:30.693" v="591" actId="1076"/>
        <pc:sldMkLst>
          <pc:docMk/>
          <pc:sldMk cId="988049106" sldId="363"/>
        </pc:sldMkLst>
        <pc:spChg chg="mod">
          <ac:chgData name="Rachel Wallace" userId="a89ad840-cf46-4136-8d85-4073f8d537e0" providerId="ADAL" clId="{FACAF3B5-9517-45E6-B6AA-33A1553B1234}" dt="2025-04-22T21:49:30.693" v="591" actId="1076"/>
          <ac:spMkLst>
            <pc:docMk/>
            <pc:sldMk cId="988049106" sldId="363"/>
            <ac:spMk id="2" creationId="{213116F8-54BA-B574-986A-4A894CD053B7}"/>
          </ac:spMkLst>
        </pc:spChg>
      </pc:sldChg>
      <pc:sldChg chg="modSp add mod ord">
        <pc:chgData name="Rachel Wallace" userId="a89ad840-cf46-4136-8d85-4073f8d537e0" providerId="ADAL" clId="{FACAF3B5-9517-45E6-B6AA-33A1553B1234}" dt="2025-04-22T21:53:32.502" v="667" actId="1076"/>
        <pc:sldMkLst>
          <pc:docMk/>
          <pc:sldMk cId="3727806840" sldId="364"/>
        </pc:sldMkLst>
        <pc:spChg chg="mod">
          <ac:chgData name="Rachel Wallace" userId="a89ad840-cf46-4136-8d85-4073f8d537e0" providerId="ADAL" clId="{FACAF3B5-9517-45E6-B6AA-33A1553B1234}" dt="2025-04-22T21:53:32.502" v="667" actId="1076"/>
          <ac:spMkLst>
            <pc:docMk/>
            <pc:sldMk cId="3727806840" sldId="364"/>
            <ac:spMk id="2" creationId="{AE813CC7-BE6E-7DF4-91ED-EC867E270514}"/>
          </ac:spMkLst>
        </pc:spChg>
      </pc:sldChg>
      <pc:sldChg chg="modSp add mod">
        <pc:chgData name="Rachel Wallace" userId="a89ad840-cf46-4136-8d85-4073f8d537e0" providerId="ADAL" clId="{FACAF3B5-9517-45E6-B6AA-33A1553B1234}" dt="2025-04-22T21:50:32.464" v="601"/>
        <pc:sldMkLst>
          <pc:docMk/>
          <pc:sldMk cId="1093790853" sldId="365"/>
        </pc:sldMkLst>
        <pc:spChg chg="mod">
          <ac:chgData name="Rachel Wallace" userId="a89ad840-cf46-4136-8d85-4073f8d537e0" providerId="ADAL" clId="{FACAF3B5-9517-45E6-B6AA-33A1553B1234}" dt="2025-04-22T21:50:32.464" v="601"/>
          <ac:spMkLst>
            <pc:docMk/>
            <pc:sldMk cId="1093790853" sldId="365"/>
            <ac:spMk id="2" creationId="{29C49746-6C9F-431D-A674-84F74339909E}"/>
          </ac:spMkLst>
        </pc:spChg>
      </pc:sldChg>
      <pc:sldChg chg="modSp add mod">
        <pc:chgData name="Rachel Wallace" userId="a89ad840-cf46-4136-8d85-4073f8d537e0" providerId="ADAL" clId="{FACAF3B5-9517-45E6-B6AA-33A1553B1234}" dt="2025-04-23T14:30:56.219" v="1027" actId="1076"/>
        <pc:sldMkLst>
          <pc:docMk/>
          <pc:sldMk cId="3619562289" sldId="366"/>
        </pc:sldMkLst>
        <pc:spChg chg="mod">
          <ac:chgData name="Rachel Wallace" userId="a89ad840-cf46-4136-8d85-4073f8d537e0" providerId="ADAL" clId="{FACAF3B5-9517-45E6-B6AA-33A1553B1234}" dt="2025-04-23T14:30:56.219" v="1027" actId="1076"/>
          <ac:spMkLst>
            <pc:docMk/>
            <pc:sldMk cId="3619562289" sldId="366"/>
            <ac:spMk id="2" creationId="{A7099D48-F151-C744-AADD-205F13AED345}"/>
          </ac:spMkLst>
        </pc:spChg>
      </pc:sldChg>
      <pc:sldChg chg="modSp add mod">
        <pc:chgData name="Rachel Wallace" userId="a89ad840-cf46-4136-8d85-4073f8d537e0" providerId="ADAL" clId="{FACAF3B5-9517-45E6-B6AA-33A1553B1234}" dt="2025-04-23T14:24:38.718" v="926" actId="20577"/>
        <pc:sldMkLst>
          <pc:docMk/>
          <pc:sldMk cId="2018399598" sldId="367"/>
        </pc:sldMkLst>
        <pc:spChg chg="mod">
          <ac:chgData name="Rachel Wallace" userId="a89ad840-cf46-4136-8d85-4073f8d537e0" providerId="ADAL" clId="{FACAF3B5-9517-45E6-B6AA-33A1553B1234}" dt="2025-04-23T14:24:38.718" v="926" actId="20577"/>
          <ac:spMkLst>
            <pc:docMk/>
            <pc:sldMk cId="2018399598" sldId="367"/>
            <ac:spMk id="2" creationId="{75B82309-0BFD-6498-46A1-B1B21E7861F1}"/>
          </ac:spMkLst>
        </pc:spChg>
      </pc:sldChg>
      <pc:sldChg chg="modSp add mod">
        <pc:chgData name="Rachel Wallace" userId="a89ad840-cf46-4136-8d85-4073f8d537e0" providerId="ADAL" clId="{FACAF3B5-9517-45E6-B6AA-33A1553B1234}" dt="2025-04-23T14:26:32.360" v="932" actId="20577"/>
        <pc:sldMkLst>
          <pc:docMk/>
          <pc:sldMk cId="342109874" sldId="368"/>
        </pc:sldMkLst>
        <pc:spChg chg="mod">
          <ac:chgData name="Rachel Wallace" userId="a89ad840-cf46-4136-8d85-4073f8d537e0" providerId="ADAL" clId="{FACAF3B5-9517-45E6-B6AA-33A1553B1234}" dt="2025-04-23T14:26:32.360" v="932" actId="20577"/>
          <ac:spMkLst>
            <pc:docMk/>
            <pc:sldMk cId="342109874" sldId="368"/>
            <ac:spMk id="2" creationId="{CBE8D42F-BC42-291F-34C0-0A0C2DF35BCB}"/>
          </ac:spMkLst>
        </pc:spChg>
      </pc:sldChg>
      <pc:sldChg chg="add del setBg">
        <pc:chgData name="Rachel Wallace" userId="a89ad840-cf46-4136-8d85-4073f8d537e0" providerId="ADAL" clId="{FACAF3B5-9517-45E6-B6AA-33A1553B1234}" dt="2025-04-22T21:50:35.497" v="603"/>
        <pc:sldMkLst>
          <pc:docMk/>
          <pc:sldMk cId="1975321950" sldId="368"/>
        </pc:sldMkLst>
      </pc:sldChg>
      <pc:sldChg chg="modSp add mod">
        <pc:chgData name="Rachel Wallace" userId="a89ad840-cf46-4136-8d85-4073f8d537e0" providerId="ADAL" clId="{FACAF3B5-9517-45E6-B6AA-33A1553B1234}" dt="2025-04-23T14:28:19.096" v="1021" actId="20577"/>
        <pc:sldMkLst>
          <pc:docMk/>
          <pc:sldMk cId="1387152709" sldId="369"/>
        </pc:sldMkLst>
        <pc:spChg chg="mod">
          <ac:chgData name="Rachel Wallace" userId="a89ad840-cf46-4136-8d85-4073f8d537e0" providerId="ADAL" clId="{FACAF3B5-9517-45E6-B6AA-33A1553B1234}" dt="2025-04-23T14:28:19.096" v="1021" actId="20577"/>
          <ac:spMkLst>
            <pc:docMk/>
            <pc:sldMk cId="1387152709" sldId="369"/>
            <ac:spMk id="2" creationId="{5CF5CA4A-5A67-A150-A6B9-8DC190830FDD}"/>
          </ac:spMkLst>
        </pc:spChg>
      </pc:sldChg>
      <pc:sldChg chg="modSp add mod">
        <pc:chgData name="Rachel Wallace" userId="a89ad840-cf46-4136-8d85-4073f8d537e0" providerId="ADAL" clId="{FACAF3B5-9517-45E6-B6AA-33A1553B1234}" dt="2025-04-22T21:51:15.109" v="612" actId="1076"/>
        <pc:sldMkLst>
          <pc:docMk/>
          <pc:sldMk cId="4096108719" sldId="370"/>
        </pc:sldMkLst>
        <pc:spChg chg="mod">
          <ac:chgData name="Rachel Wallace" userId="a89ad840-cf46-4136-8d85-4073f8d537e0" providerId="ADAL" clId="{FACAF3B5-9517-45E6-B6AA-33A1553B1234}" dt="2025-04-22T21:51:15.109" v="612" actId="1076"/>
          <ac:spMkLst>
            <pc:docMk/>
            <pc:sldMk cId="4096108719" sldId="370"/>
            <ac:spMk id="2" creationId="{1BDEEABC-FCBC-2EC8-3151-16D989222ECD}"/>
          </ac:spMkLst>
        </pc:spChg>
      </pc:sldChg>
      <pc:sldChg chg="modSp add del mod">
        <pc:chgData name="Rachel Wallace" userId="a89ad840-cf46-4136-8d85-4073f8d537e0" providerId="ADAL" clId="{FACAF3B5-9517-45E6-B6AA-33A1553B1234}" dt="2025-04-23T14:29:45.920" v="1024" actId="47"/>
        <pc:sldMkLst>
          <pc:docMk/>
          <pc:sldMk cId="4007943879" sldId="371"/>
        </pc:sldMkLst>
        <pc:spChg chg="mod">
          <ac:chgData name="Rachel Wallace" userId="a89ad840-cf46-4136-8d85-4073f8d537e0" providerId="ADAL" clId="{FACAF3B5-9517-45E6-B6AA-33A1553B1234}" dt="2025-04-23T14:28:25.336" v="1023" actId="21"/>
          <ac:spMkLst>
            <pc:docMk/>
            <pc:sldMk cId="4007943879" sldId="371"/>
            <ac:spMk id="2" creationId="{D2636672-A50C-B3BB-7229-463FB8F763D0}"/>
          </ac:spMkLst>
        </pc:spChg>
      </pc:sldChg>
      <pc:sldChg chg="modSp add del mod">
        <pc:chgData name="Rachel Wallace" userId="a89ad840-cf46-4136-8d85-4073f8d537e0" providerId="ADAL" clId="{FACAF3B5-9517-45E6-B6AA-33A1553B1234}" dt="2025-04-23T14:29:46.740" v="1025" actId="47"/>
        <pc:sldMkLst>
          <pc:docMk/>
          <pc:sldMk cId="427726268" sldId="372"/>
        </pc:sldMkLst>
        <pc:spChg chg="mod">
          <ac:chgData name="Rachel Wallace" userId="a89ad840-cf46-4136-8d85-4073f8d537e0" providerId="ADAL" clId="{FACAF3B5-9517-45E6-B6AA-33A1553B1234}" dt="2025-04-22T21:51:50.056" v="621"/>
          <ac:spMkLst>
            <pc:docMk/>
            <pc:sldMk cId="427726268" sldId="372"/>
            <ac:spMk id="2" creationId="{122DA02E-9F65-A76D-46F2-74CAC3B95273}"/>
          </ac:spMkLst>
        </pc:spChg>
      </pc:sldChg>
      <pc:sldChg chg="modSp add del mod">
        <pc:chgData name="Rachel Wallace" userId="a89ad840-cf46-4136-8d85-4073f8d537e0" providerId="ADAL" clId="{FACAF3B5-9517-45E6-B6AA-33A1553B1234}" dt="2025-04-23T14:29:47.968" v="1026" actId="47"/>
        <pc:sldMkLst>
          <pc:docMk/>
          <pc:sldMk cId="2704398777" sldId="373"/>
        </pc:sldMkLst>
        <pc:spChg chg="mod">
          <ac:chgData name="Rachel Wallace" userId="a89ad840-cf46-4136-8d85-4073f8d537e0" providerId="ADAL" clId="{FACAF3B5-9517-45E6-B6AA-33A1553B1234}" dt="2025-04-22T21:52:02.707" v="624" actId="1076"/>
          <ac:spMkLst>
            <pc:docMk/>
            <pc:sldMk cId="2704398777" sldId="373"/>
            <ac:spMk id="2" creationId="{3E975893-3D26-3983-61CE-776CC963DC2E}"/>
          </ac:spMkLst>
        </pc:spChg>
      </pc:sldChg>
      <pc:sldChg chg="modSp add mod">
        <pc:chgData name="Rachel Wallace" userId="a89ad840-cf46-4136-8d85-4073f8d537e0" providerId="ADAL" clId="{FACAF3B5-9517-45E6-B6AA-33A1553B1234}" dt="2025-04-22T21:54:22.905" v="676" actId="1076"/>
        <pc:sldMkLst>
          <pc:docMk/>
          <pc:sldMk cId="3339964612" sldId="374"/>
        </pc:sldMkLst>
        <pc:spChg chg="mod">
          <ac:chgData name="Rachel Wallace" userId="a89ad840-cf46-4136-8d85-4073f8d537e0" providerId="ADAL" clId="{FACAF3B5-9517-45E6-B6AA-33A1553B1234}" dt="2025-04-22T21:54:22.905" v="676" actId="1076"/>
          <ac:spMkLst>
            <pc:docMk/>
            <pc:sldMk cId="3339964612" sldId="374"/>
            <ac:spMk id="2" creationId="{695E2232-A8BF-7676-37C8-52EC2112A334}"/>
          </ac:spMkLst>
        </pc:spChg>
      </pc:sldChg>
      <pc:sldChg chg="modSp add mod">
        <pc:chgData name="Rachel Wallace" userId="a89ad840-cf46-4136-8d85-4073f8d537e0" providerId="ADAL" clId="{FACAF3B5-9517-45E6-B6AA-33A1553B1234}" dt="2025-04-22T21:54:11.582" v="674" actId="1076"/>
        <pc:sldMkLst>
          <pc:docMk/>
          <pc:sldMk cId="1556099731" sldId="375"/>
        </pc:sldMkLst>
        <pc:spChg chg="mod">
          <ac:chgData name="Rachel Wallace" userId="a89ad840-cf46-4136-8d85-4073f8d537e0" providerId="ADAL" clId="{FACAF3B5-9517-45E6-B6AA-33A1553B1234}" dt="2025-04-22T21:54:11.582" v="674" actId="1076"/>
          <ac:spMkLst>
            <pc:docMk/>
            <pc:sldMk cId="1556099731" sldId="375"/>
            <ac:spMk id="2" creationId="{5C26CCA8-1A74-DB30-73C7-D0A514AD50A9}"/>
          </ac:spMkLst>
        </pc:spChg>
      </pc:sldChg>
      <pc:sldChg chg="modSp add mod">
        <pc:chgData name="Rachel Wallace" userId="a89ad840-cf46-4136-8d85-4073f8d537e0" providerId="ADAL" clId="{FACAF3B5-9517-45E6-B6AA-33A1553B1234}" dt="2025-04-23T14:16:05.514" v="877" actId="1076"/>
        <pc:sldMkLst>
          <pc:docMk/>
          <pc:sldMk cId="1999613806" sldId="376"/>
        </pc:sldMkLst>
        <pc:spChg chg="mod">
          <ac:chgData name="Rachel Wallace" userId="a89ad840-cf46-4136-8d85-4073f8d537e0" providerId="ADAL" clId="{FACAF3B5-9517-45E6-B6AA-33A1553B1234}" dt="2025-04-23T14:16:05.514" v="877" actId="1076"/>
          <ac:spMkLst>
            <pc:docMk/>
            <pc:sldMk cId="1999613806" sldId="376"/>
            <ac:spMk id="2" creationId="{365E91BC-B3C7-E660-3BC4-51D53985C26D}"/>
          </ac:spMkLst>
        </pc:spChg>
      </pc:sldChg>
      <pc:sldChg chg="modSp add mod">
        <pc:chgData name="Rachel Wallace" userId="a89ad840-cf46-4136-8d85-4073f8d537e0" providerId="ADAL" clId="{FACAF3B5-9517-45E6-B6AA-33A1553B1234}" dt="2025-04-22T21:53:49.503" v="670" actId="1076"/>
        <pc:sldMkLst>
          <pc:docMk/>
          <pc:sldMk cId="2179189045" sldId="377"/>
        </pc:sldMkLst>
        <pc:spChg chg="mod">
          <ac:chgData name="Rachel Wallace" userId="a89ad840-cf46-4136-8d85-4073f8d537e0" providerId="ADAL" clId="{FACAF3B5-9517-45E6-B6AA-33A1553B1234}" dt="2025-04-22T21:53:49.503" v="670" actId="1076"/>
          <ac:spMkLst>
            <pc:docMk/>
            <pc:sldMk cId="2179189045" sldId="377"/>
            <ac:spMk id="2" creationId="{B8426D7D-2156-DC7D-25D8-4E46AA72958F}"/>
          </ac:spMkLst>
        </pc:spChg>
      </pc:sldChg>
      <pc:sldChg chg="modSp add mod">
        <pc:chgData name="Rachel Wallace" userId="a89ad840-cf46-4136-8d85-4073f8d537e0" providerId="ADAL" clId="{FACAF3B5-9517-45E6-B6AA-33A1553B1234}" dt="2025-04-22T21:53:37.166" v="668" actId="20577"/>
        <pc:sldMkLst>
          <pc:docMk/>
          <pc:sldMk cId="3159099833" sldId="378"/>
        </pc:sldMkLst>
        <pc:spChg chg="mod">
          <ac:chgData name="Rachel Wallace" userId="a89ad840-cf46-4136-8d85-4073f8d537e0" providerId="ADAL" clId="{FACAF3B5-9517-45E6-B6AA-33A1553B1234}" dt="2025-04-22T21:53:37.166" v="668" actId="20577"/>
          <ac:spMkLst>
            <pc:docMk/>
            <pc:sldMk cId="3159099833" sldId="378"/>
            <ac:spMk id="2" creationId="{A9B80A38-E065-4E66-0631-75AA3DA632B1}"/>
          </ac:spMkLst>
        </pc:spChg>
      </pc:sldChg>
      <pc:sldChg chg="modSp add mod">
        <pc:chgData name="Rachel Wallace" userId="a89ad840-cf46-4136-8d85-4073f8d537e0" providerId="ADAL" clId="{FACAF3B5-9517-45E6-B6AA-33A1553B1234}" dt="2025-04-22T21:54:47.929" v="681" actId="1076"/>
        <pc:sldMkLst>
          <pc:docMk/>
          <pc:sldMk cId="2609017166" sldId="379"/>
        </pc:sldMkLst>
        <pc:spChg chg="mod">
          <ac:chgData name="Rachel Wallace" userId="a89ad840-cf46-4136-8d85-4073f8d537e0" providerId="ADAL" clId="{FACAF3B5-9517-45E6-B6AA-33A1553B1234}" dt="2025-04-22T21:54:47.929" v="681" actId="1076"/>
          <ac:spMkLst>
            <pc:docMk/>
            <pc:sldMk cId="2609017166" sldId="379"/>
            <ac:spMk id="2" creationId="{80C3DF38-D86B-A095-CB18-BCAE799185DA}"/>
          </ac:spMkLst>
        </pc:spChg>
      </pc:sldChg>
      <pc:sldChg chg="modSp add mod">
        <pc:chgData name="Rachel Wallace" userId="a89ad840-cf46-4136-8d85-4073f8d537e0" providerId="ADAL" clId="{FACAF3B5-9517-45E6-B6AA-33A1553B1234}" dt="2025-04-22T21:54:56.799" v="684" actId="1076"/>
        <pc:sldMkLst>
          <pc:docMk/>
          <pc:sldMk cId="1864781105" sldId="380"/>
        </pc:sldMkLst>
        <pc:spChg chg="mod">
          <ac:chgData name="Rachel Wallace" userId="a89ad840-cf46-4136-8d85-4073f8d537e0" providerId="ADAL" clId="{FACAF3B5-9517-45E6-B6AA-33A1553B1234}" dt="2025-04-22T21:54:56.799" v="684" actId="1076"/>
          <ac:spMkLst>
            <pc:docMk/>
            <pc:sldMk cId="1864781105" sldId="380"/>
            <ac:spMk id="2" creationId="{4A7982DA-3693-BE12-0351-3E2976975910}"/>
          </ac:spMkLst>
        </pc:spChg>
      </pc:sldChg>
      <pc:sldChg chg="add del setBg">
        <pc:chgData name="Rachel Wallace" userId="a89ad840-cf46-4136-8d85-4073f8d537e0" providerId="ADAL" clId="{FACAF3B5-9517-45E6-B6AA-33A1553B1234}" dt="2025-04-23T13:41:49.208" v="686"/>
        <pc:sldMkLst>
          <pc:docMk/>
          <pc:sldMk cId="3316955141" sldId="381"/>
        </pc:sldMkLst>
      </pc:sldChg>
      <pc:sldChg chg="add del setBg">
        <pc:chgData name="Rachel Wallace" userId="a89ad840-cf46-4136-8d85-4073f8d537e0" providerId="ADAL" clId="{FACAF3B5-9517-45E6-B6AA-33A1553B1234}" dt="2025-04-23T13:41:49.208" v="686"/>
        <pc:sldMkLst>
          <pc:docMk/>
          <pc:sldMk cId="2830408136" sldId="382"/>
        </pc:sldMkLst>
      </pc:sldChg>
      <pc:sldChg chg="add del setBg">
        <pc:chgData name="Rachel Wallace" userId="a89ad840-cf46-4136-8d85-4073f8d537e0" providerId="ADAL" clId="{FACAF3B5-9517-45E6-B6AA-33A1553B1234}" dt="2025-04-23T13:41:49.208" v="686"/>
        <pc:sldMkLst>
          <pc:docMk/>
          <pc:sldMk cId="3511058684" sldId="383"/>
        </pc:sldMkLst>
      </pc:sldChg>
      <pc:sldChg chg="add del setBg">
        <pc:chgData name="Rachel Wallace" userId="a89ad840-cf46-4136-8d85-4073f8d537e0" providerId="ADAL" clId="{FACAF3B5-9517-45E6-B6AA-33A1553B1234}" dt="2025-04-23T13:41:49.208" v="686"/>
        <pc:sldMkLst>
          <pc:docMk/>
          <pc:sldMk cId="1893070155" sldId="384"/>
        </pc:sldMkLst>
      </pc:sldChg>
      <pc:sldChg chg="add del setBg">
        <pc:chgData name="Rachel Wallace" userId="a89ad840-cf46-4136-8d85-4073f8d537e0" providerId="ADAL" clId="{FACAF3B5-9517-45E6-B6AA-33A1553B1234}" dt="2025-04-23T13:41:49.208" v="686"/>
        <pc:sldMkLst>
          <pc:docMk/>
          <pc:sldMk cId="1976107323" sldId="385"/>
        </pc:sldMkLst>
      </pc:sldChg>
      <pc:sldChg chg="add del setBg">
        <pc:chgData name="Rachel Wallace" userId="a89ad840-cf46-4136-8d85-4073f8d537e0" providerId="ADAL" clId="{FACAF3B5-9517-45E6-B6AA-33A1553B1234}" dt="2025-04-23T13:41:49.208" v="686"/>
        <pc:sldMkLst>
          <pc:docMk/>
          <pc:sldMk cId="2083355993" sldId="386"/>
        </pc:sldMkLst>
      </pc:sldChg>
      <pc:sldChg chg="add del setBg">
        <pc:chgData name="Rachel Wallace" userId="a89ad840-cf46-4136-8d85-4073f8d537e0" providerId="ADAL" clId="{FACAF3B5-9517-45E6-B6AA-33A1553B1234}" dt="2025-04-23T13:41:49.208" v="686"/>
        <pc:sldMkLst>
          <pc:docMk/>
          <pc:sldMk cId="3767561381" sldId="387"/>
        </pc:sldMkLst>
      </pc:sldChg>
      <pc:sldChg chg="add del setBg">
        <pc:chgData name="Rachel Wallace" userId="a89ad840-cf46-4136-8d85-4073f8d537e0" providerId="ADAL" clId="{FACAF3B5-9517-45E6-B6AA-33A1553B1234}" dt="2025-04-23T13:41:49.208" v="686"/>
        <pc:sldMkLst>
          <pc:docMk/>
          <pc:sldMk cId="117382949" sldId="388"/>
        </pc:sldMkLst>
      </pc:sldChg>
      <pc:sldChg chg="add del setBg">
        <pc:chgData name="Rachel Wallace" userId="a89ad840-cf46-4136-8d85-4073f8d537e0" providerId="ADAL" clId="{FACAF3B5-9517-45E6-B6AA-33A1553B1234}" dt="2025-04-23T13:41:49.208" v="686"/>
        <pc:sldMkLst>
          <pc:docMk/>
          <pc:sldMk cId="1179309187" sldId="389"/>
        </pc:sldMkLst>
      </pc:sldChg>
    </pc:docChg>
  </pc:docChgLst>
  <pc:docChgLst>
    <pc:chgData name="Rachel Wallace" userId="a89ad840-cf46-4136-8d85-4073f8d537e0" providerId="ADAL" clId="{D52EFA16-F5AA-4D45-BE13-49166A9862F6}"/>
    <pc:docChg chg="custSel modSld">
      <pc:chgData name="Rachel Wallace" userId="a89ad840-cf46-4136-8d85-4073f8d537e0" providerId="ADAL" clId="{D52EFA16-F5AA-4D45-BE13-49166A9862F6}" dt="2025-04-11T13:01:43.990" v="10" actId="20577"/>
      <pc:docMkLst>
        <pc:docMk/>
      </pc:docMkLst>
      <pc:sldChg chg="modSp mod">
        <pc:chgData name="Rachel Wallace" userId="a89ad840-cf46-4136-8d85-4073f8d537e0" providerId="ADAL" clId="{D52EFA16-F5AA-4D45-BE13-49166A9862F6}" dt="2025-04-11T13:01:43.990" v="10" actId="20577"/>
        <pc:sldMkLst>
          <pc:docMk/>
          <pc:sldMk cId="877557949" sldId="323"/>
        </pc:sldMkLst>
        <pc:spChg chg="mod">
          <ac:chgData name="Rachel Wallace" userId="a89ad840-cf46-4136-8d85-4073f8d537e0" providerId="ADAL" clId="{D52EFA16-F5AA-4D45-BE13-49166A9862F6}" dt="2025-04-11T13:01:43.990" v="10" actId="20577"/>
          <ac:spMkLst>
            <pc:docMk/>
            <pc:sldMk cId="877557949" sldId="323"/>
            <ac:spMk id="2" creationId="{D0926625-373E-5BC7-5125-1802263C221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71EB6-9291-D13E-C417-FDD830A1B3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46D6BC-1C58-9F3D-67AA-9019A8B9C9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789A3A-F673-6312-5D40-EA5C28F82F91}"/>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5" name="Footer Placeholder 4">
            <a:extLst>
              <a:ext uri="{FF2B5EF4-FFF2-40B4-BE49-F238E27FC236}">
                <a16:creationId xmlns:a16="http://schemas.microsoft.com/office/drawing/2014/main" id="{EAD809E6-8158-1DFB-E23F-B83C37E0E8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66D8C6-F026-57B2-F180-4D12018334E9}"/>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2977925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3BB18-2A1D-79E1-5B51-F967F01274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395073-D926-1AF4-AC8E-41A044B1C2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9582C5-C35C-0429-A700-EA640A6480AB}"/>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5" name="Footer Placeholder 4">
            <a:extLst>
              <a:ext uri="{FF2B5EF4-FFF2-40B4-BE49-F238E27FC236}">
                <a16:creationId xmlns:a16="http://schemas.microsoft.com/office/drawing/2014/main" id="{8B9AB546-8043-7CFA-B794-9024FA3B09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D8305A-AF69-F148-9A2D-3ACB6474BC9D}"/>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2796122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49F5D-F2FC-DB13-896A-B1C7D03AE6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6C95A4B-6D3F-B1F2-07AE-401B9CC714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8CF26-3D5B-33ED-AB19-185DF528B1AA}"/>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5" name="Footer Placeholder 4">
            <a:extLst>
              <a:ext uri="{FF2B5EF4-FFF2-40B4-BE49-F238E27FC236}">
                <a16:creationId xmlns:a16="http://schemas.microsoft.com/office/drawing/2014/main" id="{FDFB0498-B25A-3271-3DE2-91D5598D40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2AD19D-82AF-01BF-09B6-9B82937931EC}"/>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2427727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C544B-23A6-2C10-E7FF-ED60E76179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E90EB8-2274-D437-0B00-0978AEC2A1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AA4264-1F1A-A218-0F20-F4322F67AF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B07EE46-EC18-356B-8B97-AAC96AEE8E44}"/>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6" name="Footer Placeholder 5">
            <a:extLst>
              <a:ext uri="{FF2B5EF4-FFF2-40B4-BE49-F238E27FC236}">
                <a16:creationId xmlns:a16="http://schemas.microsoft.com/office/drawing/2014/main" id="{AB67D44D-F8BF-4699-E581-065762C6BC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BC814F-36C8-7DB4-F0CD-12B2C75C1183}"/>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1813756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49B47-B62E-3479-68A8-CADFFD73F3D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26AC0B-B4B4-573D-4F1B-4C24EE258B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8BEE7F-9961-5397-00CA-05506F5FC03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339124-3C1C-A1B5-6180-25B5148A66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EF5F99E-684D-2B2E-1059-AB6B4D04EFC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26B4562-DCB4-3B01-03DF-9AECE50D4CAF}"/>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8" name="Footer Placeholder 7">
            <a:extLst>
              <a:ext uri="{FF2B5EF4-FFF2-40B4-BE49-F238E27FC236}">
                <a16:creationId xmlns:a16="http://schemas.microsoft.com/office/drawing/2014/main" id="{7FC092C9-8F0A-C39E-0E99-0770E6A0D4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422BC02-402A-49F2-98F2-D9AEE5936C71}"/>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3150338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C04A0-1BF2-46CB-F863-9EE54BD886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8C30E6F-D74E-CCB3-94AE-0DD34F22AA9F}"/>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4" name="Footer Placeholder 3">
            <a:extLst>
              <a:ext uri="{FF2B5EF4-FFF2-40B4-BE49-F238E27FC236}">
                <a16:creationId xmlns:a16="http://schemas.microsoft.com/office/drawing/2014/main" id="{4D4514DC-5D50-1F9E-FD9B-8A4381F1020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B9FB31-5A65-9CBB-FA00-B13D582FD974}"/>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1880785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658534-760B-B03B-346E-CFE30A65BBE1}"/>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3" name="Footer Placeholder 2">
            <a:extLst>
              <a:ext uri="{FF2B5EF4-FFF2-40B4-BE49-F238E27FC236}">
                <a16:creationId xmlns:a16="http://schemas.microsoft.com/office/drawing/2014/main" id="{4621CC95-22C0-FA3B-83AC-5C5122274B1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D9A79F-3EDD-BE33-F198-1888AC941CE4}"/>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2734140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CE738-C867-910B-93C7-58CAC182FD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4920F4A-54DC-8FC8-52CD-89CF6F7774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B020AF-3A0E-ADB8-F968-9AF1E5E37A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B906B3-6E7E-74AE-0F63-5BA2C31A6D01}"/>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6" name="Footer Placeholder 5">
            <a:extLst>
              <a:ext uri="{FF2B5EF4-FFF2-40B4-BE49-F238E27FC236}">
                <a16:creationId xmlns:a16="http://schemas.microsoft.com/office/drawing/2014/main" id="{6BC81960-B767-BC01-30D2-C27B22BFED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DA19CC-B179-7A51-780A-4D3EA02D0530}"/>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3033303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6932-CD33-B268-6D32-7E2763FCB2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751D77-3BDF-49F6-7219-407EB1D206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0ABC6A9-A34A-E544-01C0-E7F083B1B9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6719D3-D4F0-EFCA-0A88-B605F19934C0}"/>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6" name="Footer Placeholder 5">
            <a:extLst>
              <a:ext uri="{FF2B5EF4-FFF2-40B4-BE49-F238E27FC236}">
                <a16:creationId xmlns:a16="http://schemas.microsoft.com/office/drawing/2014/main" id="{AB5C3EAD-2913-BCC3-BFCC-2956D5334A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BC6872-2D67-DBBC-86F6-53B279A71DB9}"/>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4063457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B1DDF-982B-16E2-D77F-C8A67C9702C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AD505F-2285-9F0B-39F1-32C79D0376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B89104-D5B9-3874-F3D4-149D5EE02B84}"/>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5" name="Footer Placeholder 4">
            <a:extLst>
              <a:ext uri="{FF2B5EF4-FFF2-40B4-BE49-F238E27FC236}">
                <a16:creationId xmlns:a16="http://schemas.microsoft.com/office/drawing/2014/main" id="{4561BD58-9506-B4EE-A3B5-B7CB3F4583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6CF8D0-167F-F9DD-E7D7-411A0B12F937}"/>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328628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8668DE-5E65-F44C-893C-F05701F3EE4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31BE48-72AB-2679-6493-54E464740A5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DDF5CF-224D-5302-ABE9-0708636DA11D}"/>
              </a:ext>
            </a:extLst>
          </p:cNvPr>
          <p:cNvSpPr>
            <a:spLocks noGrp="1"/>
          </p:cNvSpPr>
          <p:nvPr>
            <p:ph type="dt" sz="half" idx="10"/>
          </p:nvPr>
        </p:nvSpPr>
        <p:spPr/>
        <p:txBody>
          <a:bodyPr/>
          <a:lstStyle/>
          <a:p>
            <a:fld id="{B2A40D5A-D513-4E1D-9A6C-FC3C1E0D710E}" type="datetimeFigureOut">
              <a:rPr lang="en-GB" smtClean="0"/>
              <a:t>23/04/2025</a:t>
            </a:fld>
            <a:endParaRPr lang="en-GB"/>
          </a:p>
        </p:txBody>
      </p:sp>
      <p:sp>
        <p:nvSpPr>
          <p:cNvPr id="5" name="Footer Placeholder 4">
            <a:extLst>
              <a:ext uri="{FF2B5EF4-FFF2-40B4-BE49-F238E27FC236}">
                <a16:creationId xmlns:a16="http://schemas.microsoft.com/office/drawing/2014/main" id="{A064913E-25A3-4B01-E3BB-48698A6032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AAFB9C-D844-23D3-C020-7DDE387B16B4}"/>
              </a:ext>
            </a:extLst>
          </p:cNvPr>
          <p:cNvSpPr>
            <a:spLocks noGrp="1"/>
          </p:cNvSpPr>
          <p:nvPr>
            <p:ph type="sldNum" sz="quarter" idx="12"/>
          </p:nvPr>
        </p:nvSpPr>
        <p:spPr/>
        <p:txBody>
          <a:bodyPr/>
          <a:lstStyle/>
          <a:p>
            <a:fld id="{1B9B80E4-3DF8-41D4-B44E-961649BEF4CA}" type="slidenum">
              <a:rPr lang="en-GB" smtClean="0"/>
              <a:t>‹#›</a:t>
            </a:fld>
            <a:endParaRPr lang="en-GB"/>
          </a:p>
        </p:txBody>
      </p:sp>
    </p:spTree>
    <p:extLst>
      <p:ext uri="{BB962C8B-B14F-4D97-AF65-F5344CB8AC3E}">
        <p14:creationId xmlns:p14="http://schemas.microsoft.com/office/powerpoint/2010/main" val="374360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A364DB-452A-65C1-F241-EF8EEB4A22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B8F1BB-51B0-3A60-8DF7-6B3A599E75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F70252-20D2-C8DE-252F-A3AE9FC306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40D5A-D513-4E1D-9A6C-FC3C1E0D710E}" type="datetimeFigureOut">
              <a:rPr lang="en-GB" smtClean="0"/>
              <a:t>23/04/2025</a:t>
            </a:fld>
            <a:endParaRPr lang="en-GB"/>
          </a:p>
        </p:txBody>
      </p:sp>
      <p:sp>
        <p:nvSpPr>
          <p:cNvPr id="5" name="Footer Placeholder 4">
            <a:extLst>
              <a:ext uri="{FF2B5EF4-FFF2-40B4-BE49-F238E27FC236}">
                <a16:creationId xmlns:a16="http://schemas.microsoft.com/office/drawing/2014/main" id="{2B32717E-BBD2-2BFC-A714-D4A773B886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B91489C-DC21-6905-F7AD-BA6FEE7C83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9B80E4-3DF8-41D4-B44E-961649BEF4CA}" type="slidenum">
              <a:rPr lang="en-GB" smtClean="0"/>
              <a:t>‹#›</a:t>
            </a:fld>
            <a:endParaRPr lang="en-GB"/>
          </a:p>
        </p:txBody>
      </p:sp>
    </p:spTree>
    <p:extLst>
      <p:ext uri="{BB962C8B-B14F-4D97-AF65-F5344CB8AC3E}">
        <p14:creationId xmlns:p14="http://schemas.microsoft.com/office/powerpoint/2010/main" val="25985709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D8C79BB-D457-81F8-B28D-C56180B4AA6F}"/>
              </a:ext>
            </a:extLst>
          </p:cNvPr>
          <p:cNvSpPr txBox="1">
            <a:spLocks/>
          </p:cNvSpPr>
          <p:nvPr/>
        </p:nvSpPr>
        <p:spPr>
          <a:xfrm>
            <a:off x="482379" y="1314997"/>
            <a:ext cx="11227242"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sz="5000"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2 – I Always Wanted A Brother – Mufasa</a:t>
            </a:r>
            <a:endParaRPr lang="en-GB" sz="5000" dirty="0"/>
          </a:p>
        </p:txBody>
      </p:sp>
    </p:spTree>
    <p:extLst>
      <p:ext uri="{BB962C8B-B14F-4D97-AF65-F5344CB8AC3E}">
        <p14:creationId xmlns:p14="http://schemas.microsoft.com/office/powerpoint/2010/main" val="4101485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762000" y="2588175"/>
            <a:ext cx="10668000" cy="4640580"/>
          </a:xfrm>
        </p:spPr>
        <p:txBody>
          <a:bodyPr>
            <a:noAutofit/>
          </a:bodyPr>
          <a:lstStyle/>
          <a:p>
            <a:pPr>
              <a:lnSpc>
                <a:spcPct val="107000"/>
              </a:lnSpc>
              <a:spcAft>
                <a:spcPts val="800"/>
              </a:spcAft>
            </a:pPr>
            <a:r>
              <a:rPr lang="en-GB" sz="4000" kern="0" dirty="0">
                <a:solidFill>
                  <a:srgbClr val="000000"/>
                </a:solidFill>
                <a:effectLst/>
                <a:latin typeface="Comic Sans MS" panose="030F0702030302020204" pitchFamily="66" charset="0"/>
                <a:ea typeface="Times New Roman" panose="02020603050405020304" pitchFamily="18" charset="0"/>
                <a:cs typeface="Arial" panose="020B0604020202020204" pitchFamily="34" charset="0"/>
              </a:rPr>
              <a:t>When I set sail, </a:t>
            </a:r>
            <a:br>
              <a:rPr lang="en-GB" sz="4000" kern="0" dirty="0">
                <a:solidFill>
                  <a:srgbClr val="000000"/>
                </a:solidFill>
                <a:effectLst/>
                <a:highlight>
                  <a:srgbClr val="FFFF00"/>
                </a:highlight>
                <a:latin typeface="Comic Sans MS" panose="030F0702030302020204" pitchFamily="66" charset="0"/>
                <a:ea typeface="Times New Roman" panose="02020603050405020304" pitchFamily="18" charset="0"/>
                <a:cs typeface="Arial" panose="020B0604020202020204" pitchFamily="34" charset="0"/>
              </a:rPr>
            </a:br>
            <a:r>
              <a:rPr lang="en-GB" sz="4000" b="0" i="0" dirty="0">
                <a:solidFill>
                  <a:srgbClr val="1F1F1F"/>
                </a:solidFill>
                <a:effectLst/>
                <a:latin typeface="Comic Sans MS" panose="030F0702030302020204" pitchFamily="66" charset="0"/>
              </a:rPr>
              <a:t>No other animal will break my stride, </a:t>
            </a:r>
            <a:br>
              <a:rPr lang="en-GB" sz="4000" b="0" i="0" dirty="0">
                <a:solidFill>
                  <a:srgbClr val="1F1F1F"/>
                </a:solidFill>
                <a:effectLst/>
                <a:latin typeface="Comic Sans MS" panose="030F0702030302020204" pitchFamily="66" charset="0"/>
              </a:rPr>
            </a:br>
            <a:r>
              <a:rPr lang="en-GB" sz="4000" b="0" i="0" dirty="0">
                <a:solidFill>
                  <a:srgbClr val="00B050"/>
                </a:solidFill>
                <a:effectLst/>
                <a:latin typeface="Comic Sans MS" panose="030F0702030302020204" pitchFamily="66" charset="0"/>
              </a:rPr>
              <a:t>break my stride</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And my brother</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My brother</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When I sail, you'll always take my side</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Ha! Yeah, right</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That's right</a:t>
            </a:r>
            <a:br>
              <a:rPr lang="en-GB" sz="4000" kern="0" dirty="0">
                <a:solidFill>
                  <a:srgbClr val="000000"/>
                </a:solidFill>
                <a:effectLst/>
                <a:highlight>
                  <a:srgbClr val="FFFF00"/>
                </a:highlight>
                <a:latin typeface="Comic Sans MS" panose="030F0702030302020204" pitchFamily="66" charset="0"/>
                <a:ea typeface="Times New Roman" panose="02020603050405020304" pitchFamily="18" charset="0"/>
                <a:cs typeface="Arial" panose="020B0604020202020204" pitchFamily="34" charset="0"/>
              </a:rPr>
            </a:br>
            <a:endParaRPr lang="en-GB" sz="4000" kern="100" dirty="0">
              <a:effectLst/>
              <a:highlight>
                <a:srgbClr val="FFFF00"/>
              </a:highlight>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AED995A-B76D-0A9C-C03F-5F3F380F60BB}"/>
              </a:ext>
            </a:extLst>
          </p:cNvPr>
          <p:cNvSpPr txBox="1"/>
          <p:nvPr/>
        </p:nvSpPr>
        <p:spPr>
          <a:xfrm>
            <a:off x="5317958" y="0"/>
            <a:ext cx="1556084" cy="707886"/>
          </a:xfrm>
          <a:prstGeom prst="rect">
            <a:avLst/>
          </a:prstGeom>
          <a:noFill/>
        </p:spPr>
        <p:txBody>
          <a:bodyPr wrap="square">
            <a:spAutoFit/>
          </a:bodyPr>
          <a:lstStyle/>
          <a:p>
            <a:r>
              <a:rPr lang="en-GB" sz="4000" dirty="0">
                <a:latin typeface="Comic Sans MS" panose="030F0702030302020204" pitchFamily="66" charset="0"/>
              </a:rPr>
              <a:t>0:30</a:t>
            </a:r>
          </a:p>
        </p:txBody>
      </p:sp>
    </p:spTree>
    <p:extLst>
      <p:ext uri="{BB962C8B-B14F-4D97-AF65-F5344CB8AC3E}">
        <p14:creationId xmlns:p14="http://schemas.microsoft.com/office/powerpoint/2010/main" val="1585775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762000" y="1458428"/>
            <a:ext cx="10668000" cy="4640580"/>
          </a:xfrm>
        </p:spPr>
        <p:txBody>
          <a:bodyPr>
            <a:noAutofit/>
          </a:bodyPr>
          <a:lstStyle/>
          <a:p>
            <a:pPr>
              <a:lnSpc>
                <a:spcPct val="107000"/>
              </a:lnSpc>
              <a:spcAft>
                <a:spcPts val="800"/>
              </a:spcAft>
            </a:pPr>
            <a:r>
              <a:rPr lang="en-GB" sz="4000" b="0" i="0" dirty="0">
                <a:solidFill>
                  <a:srgbClr val="1F1F1F"/>
                </a:solidFill>
                <a:effectLst/>
                <a:latin typeface="Comic Sans MS" panose="030F0702030302020204" pitchFamily="66" charset="0"/>
              </a:rPr>
              <a:t>When I set sail</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No other animal will break our pride,</a:t>
            </a:r>
            <a:br>
              <a:rPr lang="en-GB" sz="4000" b="0" i="0" dirty="0">
                <a:solidFill>
                  <a:srgbClr val="1F1F1F"/>
                </a:solidFill>
                <a:effectLst/>
                <a:latin typeface="Comic Sans MS" panose="030F0702030302020204" pitchFamily="66" charset="0"/>
              </a:rPr>
            </a:br>
            <a:r>
              <a:rPr lang="en-GB" sz="4000" b="0" i="0" dirty="0">
                <a:solidFill>
                  <a:srgbClr val="1F1F1F"/>
                </a:solidFill>
                <a:effectLst/>
                <a:latin typeface="Comic Sans MS" panose="030F0702030302020204" pitchFamily="66" charset="0"/>
              </a:rPr>
              <a:t> </a:t>
            </a:r>
            <a:r>
              <a:rPr lang="en-GB" sz="4000" b="0" i="0" dirty="0">
                <a:solidFill>
                  <a:srgbClr val="00B050"/>
                </a:solidFill>
                <a:effectLst/>
                <a:latin typeface="Comic Sans MS" panose="030F0702030302020204" pitchFamily="66" charset="0"/>
              </a:rPr>
              <a:t>break our pride</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And my brother</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My brother</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Our hope may run away, but we won’t hide</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We won’t hide</a:t>
            </a:r>
            <a:endParaRPr lang="en-GB" sz="40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69546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381000" y="1816368"/>
            <a:ext cx="11430000" cy="4640580"/>
          </a:xfrm>
        </p:spPr>
        <p:txBody>
          <a:bodyPr>
            <a:noAutofit/>
          </a:bodyPr>
          <a:lstStyle/>
          <a:p>
            <a:pPr>
              <a:spcAft>
                <a:spcPts val="900"/>
              </a:spcAft>
              <a:buNone/>
            </a:pPr>
            <a:r>
              <a:rPr lang="en-GB" sz="4000" b="0" i="0" dirty="0">
                <a:solidFill>
                  <a:srgbClr val="FFFF00"/>
                </a:solidFill>
                <a:effectLst/>
                <a:latin typeface="Comic Sans MS" panose="030F0702030302020204" pitchFamily="66" charset="0"/>
              </a:rPr>
              <a:t>Let's go</a:t>
            </a:r>
            <a:r>
              <a:rPr lang="en-GB" sz="4000" b="0" i="0" dirty="0">
                <a:solidFill>
                  <a:srgbClr val="1F1F1F"/>
                </a:solidFill>
                <a:effectLst/>
                <a:latin typeface="Comic Sans MS" panose="030F0702030302020204" pitchFamily="66" charset="0"/>
              </a:rPr>
              <a:t>, </a:t>
            </a:r>
            <a:r>
              <a:rPr lang="en-GB" sz="4000" b="0" i="0" dirty="0">
                <a:solidFill>
                  <a:srgbClr val="FF0000"/>
                </a:solidFill>
                <a:effectLst/>
                <a:latin typeface="Comic Sans MS" panose="030F0702030302020204" pitchFamily="66" charset="0"/>
              </a:rPr>
              <a:t>Let's go</a:t>
            </a:r>
            <a:r>
              <a:rPr lang="en-GB" sz="4000" b="0" i="0" dirty="0">
                <a:solidFill>
                  <a:srgbClr val="1F1F1F"/>
                </a:solidFill>
                <a:effectLst/>
                <a:latin typeface="Comic Sans MS" panose="030F0702030302020204" pitchFamily="66" charset="0"/>
              </a:rPr>
              <a:t>, </a:t>
            </a:r>
            <a:r>
              <a:rPr lang="en-GB" sz="4000" b="0" i="0" dirty="0">
                <a:solidFill>
                  <a:srgbClr val="FFFF00"/>
                </a:solidFill>
                <a:effectLst/>
                <a:latin typeface="Comic Sans MS" panose="030F0702030302020204" pitchFamily="66" charset="0"/>
              </a:rPr>
              <a:t>Let's go</a:t>
            </a:r>
            <a:br>
              <a:rPr lang="en-GB" sz="4000" b="0" i="0" dirty="0">
                <a:solidFill>
                  <a:srgbClr val="1F1F1F"/>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Hey, did your Mama say you could be up this late?</a:t>
            </a:r>
            <a:br>
              <a:rPr lang="en-GB" sz="4000" b="0" i="0" dirty="0">
                <a:solidFill>
                  <a:srgbClr val="1F1F1F"/>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Okay, she didn't say</a:t>
            </a:r>
            <a:r>
              <a:rPr lang="en-GB" sz="4000" dirty="0">
                <a:solidFill>
                  <a:srgbClr val="FFFF00"/>
                </a:solidFill>
                <a:latin typeface="Comic Sans MS" panose="030F0702030302020204" pitchFamily="66" charset="0"/>
              </a:rPr>
              <a:t>, e</a:t>
            </a:r>
            <a:r>
              <a:rPr lang="en-GB" sz="4000" b="0" i="0" dirty="0">
                <a:solidFill>
                  <a:srgbClr val="FFFF00"/>
                </a:solidFill>
                <a:effectLst/>
                <a:latin typeface="Comic Sans MS" panose="030F0702030302020204" pitchFamily="66" charset="0"/>
              </a:rPr>
              <a:t>ither way</a:t>
            </a:r>
            <a:br>
              <a:rPr lang="en-GB" sz="4000" b="0" i="0" dirty="0">
                <a:solidFill>
                  <a:srgbClr val="FFFF00"/>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Hide away, let's go</a:t>
            </a:r>
            <a:br>
              <a:rPr lang="en-GB" sz="4000" b="0" i="0" dirty="0">
                <a:solidFill>
                  <a:srgbClr val="1F1F1F"/>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Hey, did your Father say</a:t>
            </a:r>
            <a:r>
              <a:rPr lang="en-GB" sz="4000" dirty="0">
                <a:solidFill>
                  <a:srgbClr val="FF0000"/>
                </a:solidFill>
                <a:latin typeface="Comic Sans MS" panose="030F0702030302020204" pitchFamily="66" charset="0"/>
              </a:rPr>
              <a:t> y</a:t>
            </a:r>
            <a:r>
              <a:rPr lang="en-GB" sz="4000" b="0" i="0" dirty="0">
                <a:solidFill>
                  <a:srgbClr val="FF0000"/>
                </a:solidFill>
                <a:effectLst/>
                <a:latin typeface="Comic Sans MS" panose="030F0702030302020204" pitchFamily="66" charset="0"/>
              </a:rPr>
              <a:t>ou could be out this far?</a:t>
            </a:r>
            <a:br>
              <a:rPr lang="en-GB" sz="4000" b="0" i="0" dirty="0">
                <a:solidFill>
                  <a:srgbClr val="1F1F1F"/>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Okay, we're on our way</a:t>
            </a:r>
            <a:r>
              <a:rPr lang="en-GB" sz="4000" dirty="0">
                <a:solidFill>
                  <a:srgbClr val="FFFF00"/>
                </a:solidFill>
                <a:latin typeface="Comic Sans MS" panose="030F0702030302020204" pitchFamily="66" charset="0"/>
              </a:rPr>
              <a:t>, o</a:t>
            </a:r>
            <a:r>
              <a:rPr lang="en-GB" sz="4000" b="0" i="0" dirty="0">
                <a:solidFill>
                  <a:srgbClr val="FFFF00"/>
                </a:solidFill>
                <a:effectLst/>
                <a:latin typeface="Comic Sans MS" panose="030F0702030302020204" pitchFamily="66" charset="0"/>
              </a:rPr>
              <a:t>n our way</a:t>
            </a:r>
            <a:br>
              <a:rPr lang="en-GB" sz="4000" b="0" i="0" dirty="0">
                <a:solidFill>
                  <a:srgbClr val="FFFF00"/>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Run away, let's go</a:t>
            </a:r>
            <a:br>
              <a:rPr lang="en-GB" sz="4000" b="0" i="0" dirty="0">
                <a:solidFill>
                  <a:srgbClr val="1F1F1F"/>
                </a:solidFill>
                <a:effectLst/>
                <a:latin typeface="Comic Sans MS" panose="030F0702030302020204" pitchFamily="66" charset="0"/>
              </a:rPr>
            </a:br>
            <a:endParaRPr lang="en-GB" sz="40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9952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460513" y="1108710"/>
            <a:ext cx="11270974" cy="4640580"/>
          </a:xfrm>
        </p:spPr>
        <p:txBody>
          <a:bodyPr>
            <a:noAutofit/>
          </a:bodyPr>
          <a:lstStyle/>
          <a:p>
            <a:pPr>
              <a:spcAft>
                <a:spcPts val="900"/>
              </a:spcAft>
              <a:buNone/>
            </a:pPr>
            <a:br>
              <a:rPr lang="en-GB" sz="4000" b="0" i="0" dirty="0">
                <a:solidFill>
                  <a:srgbClr val="FF0000"/>
                </a:solidFill>
                <a:effectLst/>
                <a:latin typeface="Comic Sans MS" panose="030F0702030302020204" pitchFamily="66" charset="0"/>
              </a:rPr>
            </a:br>
            <a:r>
              <a:rPr lang="en-GB" sz="4000" b="0" i="0" dirty="0">
                <a:effectLst/>
                <a:latin typeface="Comic Sans MS" panose="030F0702030302020204" pitchFamily="66" charset="0"/>
              </a:rPr>
              <a:t>1:00 </a:t>
            </a:r>
            <a:br>
              <a:rPr lang="en-GB" sz="4000" b="0" i="0" dirty="0">
                <a:effectLst/>
                <a:latin typeface="Comic Sans MS" panose="030F0702030302020204" pitchFamily="66" charset="0"/>
              </a:rPr>
            </a:br>
            <a:br>
              <a:rPr lang="en-GB" sz="4000" b="0" i="0" dirty="0">
                <a:effectLst/>
                <a:latin typeface="Comic Sans MS" panose="030F0702030302020204" pitchFamily="66" charset="0"/>
              </a:rPr>
            </a:br>
            <a:r>
              <a:rPr lang="en-GB" sz="4000" b="0" i="0" dirty="0">
                <a:solidFill>
                  <a:srgbClr val="FF0000"/>
                </a:solidFill>
                <a:effectLst/>
                <a:latin typeface="Comic Sans MS" panose="030F0702030302020204" pitchFamily="66" charset="0"/>
              </a:rPr>
              <a:t>Hey, did your Mama say you could be up this late?</a:t>
            </a:r>
            <a:br>
              <a:rPr lang="en-GB" sz="4000" b="0" i="0" dirty="0">
                <a:solidFill>
                  <a:srgbClr val="1F1F1F"/>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Ha-ha, you're very sharp</a:t>
            </a:r>
            <a:br>
              <a:rPr lang="en-GB" sz="4000" dirty="0">
                <a:solidFill>
                  <a:srgbClr val="FFFF00"/>
                </a:solidFill>
                <a:latin typeface="Comic Sans MS" panose="030F0702030302020204" pitchFamily="66" charset="0"/>
              </a:rPr>
            </a:br>
            <a:r>
              <a:rPr lang="en-GB" sz="4000" dirty="0">
                <a:solidFill>
                  <a:srgbClr val="FFFF00"/>
                </a:solidFill>
                <a:latin typeface="Comic Sans MS" panose="030F0702030302020204" pitchFamily="66" charset="0"/>
              </a:rPr>
              <a:t>Y</a:t>
            </a:r>
            <a:r>
              <a:rPr lang="en-GB" sz="4000" b="0" i="0" dirty="0">
                <a:solidFill>
                  <a:srgbClr val="FFFF00"/>
                </a:solidFill>
                <a:effectLst/>
                <a:latin typeface="Comic Sans MS" panose="030F0702030302020204" pitchFamily="66" charset="0"/>
              </a:rPr>
              <a:t>es, you are</a:t>
            </a:r>
            <a:r>
              <a:rPr lang="en-GB" sz="4000" dirty="0">
                <a:solidFill>
                  <a:srgbClr val="FFFF00"/>
                </a:solidFill>
                <a:latin typeface="Comic Sans MS" panose="030F0702030302020204" pitchFamily="66" charset="0"/>
              </a:rPr>
              <a:t>, y</a:t>
            </a:r>
            <a:r>
              <a:rPr lang="en-GB" sz="4000" b="0" i="0" dirty="0">
                <a:solidFill>
                  <a:srgbClr val="FFFF00"/>
                </a:solidFill>
                <a:effectLst/>
                <a:latin typeface="Comic Sans MS" panose="030F0702030302020204" pitchFamily="66" charset="0"/>
              </a:rPr>
              <a:t>es, you are let's go</a:t>
            </a:r>
            <a:br>
              <a:rPr lang="en-GB" sz="4000" b="0" i="0" dirty="0">
                <a:solidFill>
                  <a:srgbClr val="1F1F1F"/>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Hey, did your Father say</a:t>
            </a:r>
            <a:br>
              <a:rPr lang="en-GB" sz="4000" b="0" i="0" dirty="0">
                <a:solidFill>
                  <a:srgbClr val="FF0000"/>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You could be out this far?</a:t>
            </a:r>
            <a:br>
              <a:rPr lang="en-GB" sz="4000" b="0" i="0" dirty="0">
                <a:solidFill>
                  <a:srgbClr val="FF0000"/>
                </a:solidFill>
                <a:effectLst/>
                <a:latin typeface="Comic Sans MS" panose="030F0702030302020204" pitchFamily="66" charset="0"/>
              </a:rPr>
            </a:br>
            <a:br>
              <a:rPr lang="en-GB" sz="4000" b="0" i="0" dirty="0">
                <a:solidFill>
                  <a:srgbClr val="1F1F1F"/>
                </a:solidFill>
                <a:effectLst/>
                <a:latin typeface="Comic Sans MS" panose="030F0702030302020204" pitchFamily="66" charset="0"/>
              </a:rPr>
            </a:br>
            <a:r>
              <a:rPr lang="en-GB" sz="4000" b="0" i="0" dirty="0">
                <a:solidFill>
                  <a:srgbClr val="00B050"/>
                </a:solidFill>
                <a:effectLst/>
                <a:latin typeface="Comic Sans MS" panose="030F0702030302020204" pitchFamily="66" charset="0"/>
              </a:rPr>
              <a:t>Make a wish on the brightest star, and I say</a:t>
            </a:r>
          </a:p>
        </p:txBody>
      </p:sp>
    </p:spTree>
    <p:extLst>
      <p:ext uri="{BB962C8B-B14F-4D97-AF65-F5344CB8AC3E}">
        <p14:creationId xmlns:p14="http://schemas.microsoft.com/office/powerpoint/2010/main" val="3844205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762000" y="1400676"/>
            <a:ext cx="10668000" cy="4640580"/>
          </a:xfrm>
        </p:spPr>
        <p:txBody>
          <a:bodyPr>
            <a:noAutofit/>
          </a:bodyPr>
          <a:lstStyle/>
          <a:p>
            <a:pPr>
              <a:spcAft>
                <a:spcPts val="900"/>
              </a:spcAft>
              <a:buNone/>
            </a:pPr>
            <a:r>
              <a:rPr lang="en-GB" sz="4000" b="0" i="0" dirty="0">
                <a:effectLst/>
                <a:latin typeface="Comic Sans MS" panose="030F0702030302020204" pitchFamily="66" charset="0"/>
              </a:rPr>
              <a:t>1:18 </a:t>
            </a:r>
            <a:br>
              <a:rPr lang="en-GB" sz="4000" b="0" i="0" dirty="0">
                <a:effectLst/>
                <a:latin typeface="Comic Sans MS" panose="030F0702030302020204" pitchFamily="66" charset="0"/>
              </a:rPr>
            </a:br>
            <a:br>
              <a:rPr lang="en-GB" sz="4000" b="0" i="0" dirty="0">
                <a:effectLst/>
                <a:latin typeface="Comic Sans MS" panose="030F0702030302020204" pitchFamily="66" charset="0"/>
              </a:rPr>
            </a:br>
            <a:r>
              <a:rPr lang="en-GB" sz="4000" b="0" i="0" dirty="0">
                <a:solidFill>
                  <a:srgbClr val="FFFF00"/>
                </a:solidFill>
                <a:effectLst/>
                <a:latin typeface="Comic Sans MS" panose="030F0702030302020204" pitchFamily="66" charset="0"/>
              </a:rPr>
              <a:t>I always wanted a brother</a:t>
            </a:r>
            <a:br>
              <a:rPr lang="en-GB" sz="4000" b="0" i="0" dirty="0">
                <a:solidFill>
                  <a:srgbClr val="1F1F1F"/>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I always wanted a brother</a:t>
            </a:r>
            <a:br>
              <a:rPr lang="en-GB" sz="4000" b="0" i="0" dirty="0">
                <a:solidFill>
                  <a:srgbClr val="1F1F1F"/>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I always wanted a brother</a:t>
            </a:r>
            <a:br>
              <a:rPr lang="en-GB" sz="4000" b="0" i="0" dirty="0">
                <a:solidFill>
                  <a:srgbClr val="1F1F1F"/>
                </a:solidFill>
                <a:effectLst/>
                <a:latin typeface="Comic Sans MS" panose="030F0702030302020204" pitchFamily="66" charset="0"/>
              </a:rPr>
            </a:br>
            <a:r>
              <a:rPr lang="en-GB" sz="4000" b="0" i="0" dirty="0">
                <a:solidFill>
                  <a:srgbClr val="1F1F1F"/>
                </a:solidFill>
                <a:effectLst/>
                <a:latin typeface="Comic Sans MS" panose="030F0702030302020204" pitchFamily="66" charset="0"/>
              </a:rPr>
              <a:t>Just like you</a:t>
            </a:r>
            <a:br>
              <a:rPr lang="en-GB" sz="4000" b="0" i="0" dirty="0">
                <a:solidFill>
                  <a:srgbClr val="1F1F1F"/>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And I always wanted a brother</a:t>
            </a:r>
            <a:br>
              <a:rPr lang="en-GB" sz="4000" b="0" i="0" dirty="0">
                <a:solidFill>
                  <a:srgbClr val="1F1F1F"/>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I always wanted a brother</a:t>
            </a:r>
            <a:br>
              <a:rPr lang="en-GB" sz="4000" b="0" i="0" dirty="0">
                <a:solidFill>
                  <a:srgbClr val="FFFF00"/>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I always wanted a brother</a:t>
            </a:r>
            <a:br>
              <a:rPr lang="en-GB" sz="4000" b="0" i="0" dirty="0">
                <a:solidFill>
                  <a:srgbClr val="1F1F1F"/>
                </a:solidFill>
                <a:effectLst/>
                <a:latin typeface="Comic Sans MS" panose="030F0702030302020204" pitchFamily="66" charset="0"/>
              </a:rPr>
            </a:br>
            <a:r>
              <a:rPr lang="en-GB" sz="4000" b="0" i="0" dirty="0">
                <a:solidFill>
                  <a:srgbClr val="1F1F1F"/>
                </a:solidFill>
                <a:effectLst/>
                <a:latin typeface="Comic Sans MS" panose="030F0702030302020204" pitchFamily="66" charset="0"/>
              </a:rPr>
              <a:t>Just like you</a:t>
            </a:r>
          </a:p>
        </p:txBody>
      </p:sp>
    </p:spTree>
    <p:extLst>
      <p:ext uri="{BB962C8B-B14F-4D97-AF65-F5344CB8AC3E}">
        <p14:creationId xmlns:p14="http://schemas.microsoft.com/office/powerpoint/2010/main" val="1985875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762000" y="935455"/>
            <a:ext cx="10668000" cy="4640580"/>
          </a:xfrm>
        </p:spPr>
        <p:txBody>
          <a:bodyPr>
            <a:noAutofit/>
          </a:bodyPr>
          <a:lstStyle/>
          <a:p>
            <a:pPr>
              <a:lnSpc>
                <a:spcPct val="107000"/>
              </a:lnSpc>
              <a:spcAft>
                <a:spcPts val="800"/>
              </a:spcAft>
            </a:pPr>
            <a:r>
              <a:rPr lang="en-GB" sz="4000" b="0" i="0" dirty="0">
                <a:solidFill>
                  <a:srgbClr val="1F1F1F"/>
                </a:solidFill>
                <a:effectLst/>
                <a:latin typeface="Comic Sans MS" panose="030F0702030302020204" pitchFamily="66" charset="0"/>
              </a:rPr>
              <a:t>1:33 </a:t>
            </a:r>
            <a:br>
              <a:rPr lang="en-GB" sz="4000" b="0" i="0" dirty="0">
                <a:solidFill>
                  <a:srgbClr val="1F1F1F"/>
                </a:solidFill>
                <a:effectLst/>
                <a:latin typeface="Comic Sans MS" panose="030F0702030302020204" pitchFamily="66" charset="0"/>
              </a:rPr>
            </a:br>
            <a:br>
              <a:rPr lang="en-GB" sz="4000" b="0" i="0" dirty="0">
                <a:solidFill>
                  <a:srgbClr val="1F1F1F"/>
                </a:solidFill>
                <a:effectLst/>
                <a:latin typeface="Comic Sans MS" panose="030F0702030302020204" pitchFamily="66" charset="0"/>
              </a:rPr>
            </a:br>
            <a:r>
              <a:rPr lang="en-GB" sz="4000" b="0" i="0" dirty="0">
                <a:solidFill>
                  <a:srgbClr val="1F1F1F"/>
                </a:solidFill>
                <a:effectLst/>
                <a:latin typeface="Comic Sans MS" panose="030F0702030302020204" pitchFamily="66" charset="0"/>
              </a:rPr>
              <a:t>You see that tree?</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Those birds are watching the world unfold</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The world unfold</a:t>
            </a:r>
            <a:br>
              <a:rPr lang="en-GB" sz="4000" dirty="0">
                <a:solidFill>
                  <a:srgbClr val="00B050"/>
                </a:solidFill>
                <a:latin typeface="Comic Sans MS" panose="030F0702030302020204" pitchFamily="66" charset="0"/>
              </a:rPr>
            </a:br>
            <a:r>
              <a:rPr lang="en-GB" sz="4000" b="0" i="0" dirty="0">
                <a:solidFill>
                  <a:srgbClr val="1F1F1F"/>
                </a:solidFill>
                <a:effectLst/>
                <a:latin typeface="Comic Sans MS" panose="030F0702030302020204" pitchFamily="66" charset="0"/>
              </a:rPr>
              <a:t>Oh, brother</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My brother</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When I’m boss, they will do as they're told</a:t>
            </a:r>
            <a:endParaRPr lang="en-GB" sz="40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5949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381000" y="2781273"/>
            <a:ext cx="11430000" cy="4076727"/>
          </a:xfrm>
        </p:spPr>
        <p:txBody>
          <a:bodyPr>
            <a:noAutofit/>
          </a:bodyPr>
          <a:lstStyle/>
          <a:p>
            <a:pPr>
              <a:lnSpc>
                <a:spcPct val="107000"/>
              </a:lnSpc>
              <a:spcAft>
                <a:spcPts val="800"/>
              </a:spcAft>
            </a:pPr>
            <a:r>
              <a:rPr lang="en-GB" sz="4000" b="0" i="0" dirty="0">
                <a:solidFill>
                  <a:srgbClr val="1F1F1F"/>
                </a:solidFill>
                <a:effectLst/>
                <a:latin typeface="Comic Sans MS" panose="030F0702030302020204" pitchFamily="66" charset="0"/>
              </a:rPr>
              <a:t>You may look down on them, but they are free</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You can't catch me</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And where they go cannot be controlled</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No one looks down on me</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They look down on us, brother</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Ha</a:t>
            </a:r>
            <a:br>
              <a:rPr lang="en-GB" sz="4000" dirty="0">
                <a:latin typeface="Comic Sans MS" panose="030F0702030302020204" pitchFamily="66" charset="0"/>
              </a:rPr>
            </a:br>
            <a:r>
              <a:rPr lang="en-GB" sz="4000" b="0" i="0" dirty="0">
                <a:solidFill>
                  <a:srgbClr val="1F1F1F"/>
                </a:solidFill>
                <a:effectLst/>
                <a:latin typeface="Comic Sans MS" panose="030F0702030302020204" pitchFamily="66" charset="0"/>
              </a:rPr>
              <a:t>Some things you chase but you cannot hold</a:t>
            </a:r>
            <a:br>
              <a:rPr lang="en-GB" sz="4000" dirty="0">
                <a:latin typeface="Comic Sans MS" panose="030F0702030302020204" pitchFamily="66" charset="0"/>
              </a:rPr>
            </a:br>
            <a:r>
              <a:rPr lang="en-GB" sz="4000" b="0" i="0" dirty="0">
                <a:solidFill>
                  <a:srgbClr val="00B050"/>
                </a:solidFill>
                <a:effectLst/>
                <a:latin typeface="Comic Sans MS" panose="030F0702030302020204" pitchFamily="66" charset="0"/>
              </a:rPr>
              <a:t>Okay, it's getting old</a:t>
            </a:r>
            <a:br>
              <a:rPr lang="en-GB" sz="4000" dirty="0">
                <a:latin typeface="Comic Sans MS" panose="030F0702030302020204" pitchFamily="66" charset="0"/>
              </a:rPr>
            </a:br>
            <a:r>
              <a:rPr lang="en-GB" sz="4000" b="0" i="0" dirty="0">
                <a:solidFill>
                  <a:srgbClr val="FF0000"/>
                </a:solidFill>
                <a:effectLst/>
                <a:latin typeface="Comic Sans MS" panose="030F0702030302020204" pitchFamily="66" charset="0"/>
              </a:rPr>
              <a:t>Let's go</a:t>
            </a:r>
            <a:br>
              <a:rPr lang="en-GB" sz="4000" dirty="0">
                <a:latin typeface="Comic Sans MS" panose="030F0702030302020204" pitchFamily="66" charset="0"/>
              </a:rPr>
            </a:br>
            <a:r>
              <a:rPr lang="en-GB" sz="4000" b="0" i="0" dirty="0">
                <a:solidFill>
                  <a:srgbClr val="FFFF00"/>
                </a:solidFill>
                <a:effectLst/>
                <a:latin typeface="Comic Sans MS" panose="030F0702030302020204" pitchFamily="66" charset="0"/>
              </a:rPr>
              <a:t>Let's go</a:t>
            </a:r>
            <a:endParaRPr lang="en-GB" sz="4000" kern="100" dirty="0">
              <a:solidFill>
                <a:srgbClr val="FFFF00"/>
              </a:solidFill>
              <a:effectLst/>
              <a:highlight>
                <a:srgbClr val="FFFF00"/>
              </a:highligh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1424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E36DF43-60F4-776A-2F12-302EEACD67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926625-373E-5BC7-5125-1802263C221B}"/>
              </a:ext>
            </a:extLst>
          </p:cNvPr>
          <p:cNvSpPr>
            <a:spLocks noGrp="1"/>
          </p:cNvSpPr>
          <p:nvPr>
            <p:ph type="ctrTitle"/>
          </p:nvPr>
        </p:nvSpPr>
        <p:spPr>
          <a:xfrm>
            <a:off x="460513" y="895003"/>
            <a:ext cx="11270974" cy="4640580"/>
          </a:xfrm>
        </p:spPr>
        <p:txBody>
          <a:bodyPr>
            <a:noAutofit/>
          </a:bodyPr>
          <a:lstStyle/>
          <a:p>
            <a:pPr>
              <a:spcAft>
                <a:spcPts val="900"/>
              </a:spcAft>
              <a:buNone/>
            </a:pPr>
            <a:r>
              <a:rPr lang="en-GB" sz="4000" b="0" i="0" dirty="0">
                <a:effectLst/>
                <a:latin typeface="Comic Sans MS" panose="030F0702030302020204" pitchFamily="66" charset="0"/>
              </a:rPr>
              <a:t>2:03 </a:t>
            </a:r>
            <a:br>
              <a:rPr lang="en-GB" sz="4000" b="0" i="0" dirty="0">
                <a:effectLst/>
                <a:latin typeface="Comic Sans MS" panose="030F0702030302020204" pitchFamily="66" charset="0"/>
              </a:rPr>
            </a:br>
            <a:br>
              <a:rPr lang="en-GB" sz="4000" b="0" i="0" dirty="0">
                <a:effectLst/>
                <a:latin typeface="Comic Sans MS" panose="030F0702030302020204" pitchFamily="66" charset="0"/>
              </a:rPr>
            </a:br>
            <a:r>
              <a:rPr lang="en-GB" sz="4000" b="0" i="0" dirty="0">
                <a:solidFill>
                  <a:srgbClr val="FF0000"/>
                </a:solidFill>
                <a:effectLst/>
                <a:latin typeface="Comic Sans MS" panose="030F0702030302020204" pitchFamily="66" charset="0"/>
              </a:rPr>
              <a:t>Hey, did your Mama say that you could learn this way?</a:t>
            </a:r>
            <a:br>
              <a:rPr lang="en-GB" sz="4000" b="0" i="0" dirty="0">
                <a:solidFill>
                  <a:srgbClr val="1F1F1F"/>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I’ve got to find away, find away. Fine, I’ll wait, let’s go.</a:t>
            </a:r>
            <a:br>
              <a:rPr lang="en-GB" sz="4000" b="0" i="0" dirty="0">
                <a:solidFill>
                  <a:srgbClr val="1F1F1F"/>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I heard his father say </a:t>
            </a:r>
            <a:br>
              <a:rPr lang="en-GB" sz="4000" b="0" i="0" dirty="0">
                <a:solidFill>
                  <a:srgbClr val="FF0000"/>
                </a:solidFill>
                <a:effectLst/>
                <a:latin typeface="Comic Sans MS" panose="030F0702030302020204" pitchFamily="66" charset="0"/>
              </a:rPr>
            </a:br>
            <a:r>
              <a:rPr lang="en-GB" sz="4000" b="0" i="0" dirty="0">
                <a:solidFill>
                  <a:srgbClr val="FF0000"/>
                </a:solidFill>
                <a:effectLst/>
                <a:latin typeface="Comic Sans MS" panose="030F0702030302020204" pitchFamily="66" charset="0"/>
              </a:rPr>
              <a:t>He doesn’t count for much</a:t>
            </a:r>
            <a:br>
              <a:rPr lang="en-GB" sz="4000" b="0" i="0" dirty="0">
                <a:solidFill>
                  <a:srgbClr val="1F1F1F"/>
                </a:solidFill>
                <a:effectLst/>
                <a:latin typeface="Comic Sans MS" panose="030F0702030302020204" pitchFamily="66" charset="0"/>
              </a:rPr>
            </a:br>
            <a:r>
              <a:rPr lang="en-GB" sz="4000" b="0" i="0" dirty="0">
                <a:solidFill>
                  <a:srgbClr val="00B050"/>
                </a:solidFill>
                <a:effectLst/>
                <a:latin typeface="Comic Sans MS" panose="030F0702030302020204" pitchFamily="66" charset="0"/>
              </a:rPr>
              <a:t>I dare you to say that again to my face</a:t>
            </a:r>
          </a:p>
        </p:txBody>
      </p:sp>
    </p:spTree>
    <p:extLst>
      <p:ext uri="{BB962C8B-B14F-4D97-AF65-F5344CB8AC3E}">
        <p14:creationId xmlns:p14="http://schemas.microsoft.com/office/powerpoint/2010/main" val="8775579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508D9D96-4EBC-C778-B461-C1D81DEDFA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2CB4DC-0F44-F515-866C-56D3C1D2CC9F}"/>
              </a:ext>
            </a:extLst>
          </p:cNvPr>
          <p:cNvSpPr>
            <a:spLocks noGrp="1"/>
          </p:cNvSpPr>
          <p:nvPr>
            <p:ph type="ctrTitle"/>
          </p:nvPr>
        </p:nvSpPr>
        <p:spPr>
          <a:xfrm>
            <a:off x="762000" y="2857159"/>
            <a:ext cx="10668000" cy="4640580"/>
          </a:xfrm>
        </p:spPr>
        <p:txBody>
          <a:bodyPr>
            <a:noAutofit/>
          </a:bodyPr>
          <a:lstStyle/>
          <a:p>
            <a:pPr>
              <a:spcAft>
                <a:spcPts val="900"/>
              </a:spcAft>
              <a:buNone/>
            </a:pPr>
            <a:r>
              <a:rPr lang="en-GB" sz="4000" b="0" i="0" dirty="0">
                <a:effectLst/>
                <a:latin typeface="Comic Sans MS" panose="030F0702030302020204" pitchFamily="66" charset="0"/>
              </a:rPr>
              <a:t>2:18 </a:t>
            </a:r>
            <a:br>
              <a:rPr lang="en-GB" sz="4000" b="0" i="0" dirty="0">
                <a:effectLst/>
                <a:latin typeface="Comic Sans MS" panose="030F0702030302020204" pitchFamily="66" charset="0"/>
              </a:rPr>
            </a:br>
            <a:br>
              <a:rPr lang="en-GB" sz="4000" b="0" i="0" dirty="0">
                <a:effectLst/>
                <a:latin typeface="Comic Sans MS" panose="030F0702030302020204" pitchFamily="66" charset="0"/>
              </a:rPr>
            </a:br>
            <a:r>
              <a:rPr lang="en-GB" sz="4000" b="0" i="0" dirty="0">
                <a:solidFill>
                  <a:srgbClr val="FFFF00"/>
                </a:solidFill>
                <a:effectLst/>
                <a:latin typeface="Comic Sans MS" panose="030F0702030302020204" pitchFamily="66" charset="0"/>
              </a:rPr>
              <a:t>What did you say ‘bout my brother?</a:t>
            </a:r>
            <a:br>
              <a:rPr lang="en-GB" sz="4000" b="0" i="0" dirty="0">
                <a:solidFill>
                  <a:srgbClr val="1F1F1F"/>
                </a:solidFill>
                <a:effectLst/>
                <a:latin typeface="Comic Sans MS" panose="030F0702030302020204" pitchFamily="66" charset="0"/>
              </a:rPr>
            </a:br>
            <a:r>
              <a:rPr lang="en-GB" sz="4000" dirty="0">
                <a:solidFill>
                  <a:srgbClr val="FF0000"/>
                </a:solidFill>
                <a:latin typeface="Comic Sans MS" panose="030F0702030302020204" pitchFamily="66" charset="0"/>
              </a:rPr>
              <a:t>He’s not a fool he’s my brother</a:t>
            </a:r>
            <a:br>
              <a:rPr lang="en-GB" sz="4000" b="0" i="0" dirty="0">
                <a:solidFill>
                  <a:srgbClr val="1F1F1F"/>
                </a:solidFill>
                <a:effectLst/>
                <a:latin typeface="Comic Sans MS" panose="030F0702030302020204" pitchFamily="66" charset="0"/>
              </a:rPr>
            </a:br>
            <a:r>
              <a:rPr lang="en-GB" sz="4000" dirty="0">
                <a:solidFill>
                  <a:srgbClr val="FFFF00"/>
                </a:solidFill>
                <a:latin typeface="Comic Sans MS" panose="030F0702030302020204" pitchFamily="66" charset="0"/>
              </a:rPr>
              <a:t>You stay away from my brother</a:t>
            </a:r>
            <a:br>
              <a:rPr lang="en-GB" sz="4000" b="0" i="0" dirty="0">
                <a:solidFill>
                  <a:srgbClr val="1F1F1F"/>
                </a:solidFill>
                <a:effectLst/>
                <a:latin typeface="Comic Sans MS" panose="030F0702030302020204" pitchFamily="66" charset="0"/>
              </a:rPr>
            </a:br>
            <a:r>
              <a:rPr lang="en-GB" sz="4000" b="0" i="0" dirty="0" err="1">
                <a:solidFill>
                  <a:srgbClr val="1F1F1F"/>
                </a:solidFill>
                <a:effectLst/>
                <a:latin typeface="Comic Sans MS" panose="030F0702030302020204" pitchFamily="66" charset="0"/>
              </a:rPr>
              <a:t>‘Cause</a:t>
            </a:r>
            <a:r>
              <a:rPr lang="en-GB" sz="4000" b="0" i="0" dirty="0">
                <a:solidFill>
                  <a:srgbClr val="1F1F1F"/>
                </a:solidFill>
                <a:effectLst/>
                <a:latin typeface="Comic Sans MS" panose="030F0702030302020204" pitchFamily="66" charset="0"/>
              </a:rPr>
              <a:t> I say so </a:t>
            </a:r>
            <a:br>
              <a:rPr lang="en-GB" sz="4000" b="0" i="0" dirty="0">
                <a:solidFill>
                  <a:srgbClr val="1F1F1F"/>
                </a:solidFill>
                <a:effectLst/>
                <a:latin typeface="Comic Sans MS" panose="030F0702030302020204" pitchFamily="66" charset="0"/>
              </a:rPr>
            </a:br>
            <a:r>
              <a:rPr lang="en-GB" sz="4000" b="0" i="0" dirty="0">
                <a:solidFill>
                  <a:srgbClr val="FFFF00"/>
                </a:solidFill>
                <a:effectLst/>
                <a:latin typeface="Comic Sans MS" panose="030F0702030302020204" pitchFamily="66" charset="0"/>
              </a:rPr>
              <a:t>If you say bad words ‘bout my brother</a:t>
            </a:r>
            <a:br>
              <a:rPr lang="en-GB" sz="4000" b="0" i="0" dirty="0">
                <a:solidFill>
                  <a:srgbClr val="FFFF00"/>
                </a:solidFill>
                <a:effectLst/>
                <a:latin typeface="Comic Sans MS" panose="030F0702030302020204" pitchFamily="66" charset="0"/>
              </a:rPr>
            </a:br>
            <a:r>
              <a:rPr lang="en-GB" sz="4000" dirty="0">
                <a:solidFill>
                  <a:srgbClr val="FF0000"/>
                </a:solidFill>
                <a:latin typeface="Comic Sans MS" panose="030F0702030302020204" pitchFamily="66" charset="0"/>
              </a:rPr>
              <a:t>You’ll meet the wrath of my brother</a:t>
            </a:r>
            <a:br>
              <a:rPr lang="en-GB" sz="4000" dirty="0">
                <a:solidFill>
                  <a:srgbClr val="FF0000"/>
                </a:solidFill>
                <a:latin typeface="Comic Sans MS" panose="030F0702030302020204" pitchFamily="66" charset="0"/>
              </a:rPr>
            </a:br>
            <a:r>
              <a:rPr lang="en-GB" sz="4000" b="0" i="0" dirty="0">
                <a:solidFill>
                  <a:srgbClr val="FFFF00"/>
                </a:solidFill>
                <a:effectLst/>
                <a:latin typeface="Comic Sans MS" panose="030F0702030302020204" pitchFamily="66" charset="0"/>
              </a:rPr>
              <a:t>Those are the laws for my brother</a:t>
            </a:r>
            <a:br>
              <a:rPr lang="en-GB" sz="4000" b="0" i="0" dirty="0">
                <a:solidFill>
                  <a:srgbClr val="FFFF00"/>
                </a:solidFill>
                <a:effectLst/>
                <a:latin typeface="Comic Sans MS" panose="030F0702030302020204" pitchFamily="66" charset="0"/>
              </a:rPr>
            </a:br>
            <a:br>
              <a:rPr lang="en-GB" sz="4000" b="0" i="0" dirty="0">
                <a:solidFill>
                  <a:srgbClr val="FFFF00"/>
                </a:solidFill>
                <a:effectLst/>
                <a:latin typeface="Comic Sans MS" panose="030F0702030302020204" pitchFamily="66" charset="0"/>
              </a:rPr>
            </a:br>
            <a:br>
              <a:rPr lang="en-GB" sz="4000" b="0" i="0" dirty="0">
                <a:effectLst/>
                <a:latin typeface="Comic Sans MS" panose="030F0702030302020204" pitchFamily="66" charset="0"/>
              </a:rPr>
            </a:br>
            <a:br>
              <a:rPr lang="en-GB" sz="4000" dirty="0">
                <a:solidFill>
                  <a:srgbClr val="FF0000"/>
                </a:solidFill>
                <a:latin typeface="Comic Sans MS" panose="030F0702030302020204" pitchFamily="66" charset="0"/>
              </a:rPr>
            </a:br>
            <a:endParaRPr lang="en-GB" sz="4000" b="0" i="0" dirty="0">
              <a:solidFill>
                <a:srgbClr val="FFFF00"/>
              </a:solidFill>
              <a:effectLst/>
              <a:latin typeface="Comic Sans MS" panose="030F0702030302020204" pitchFamily="66" charset="0"/>
            </a:endParaRPr>
          </a:p>
        </p:txBody>
      </p:sp>
    </p:spTree>
    <p:extLst>
      <p:ext uri="{BB962C8B-B14F-4D97-AF65-F5344CB8AC3E}">
        <p14:creationId xmlns:p14="http://schemas.microsoft.com/office/powerpoint/2010/main" val="2628205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D8C79BB-D457-81F8-B28D-C56180B4AA6F}"/>
              </a:ext>
            </a:extLst>
          </p:cNvPr>
          <p:cNvSpPr txBox="1">
            <a:spLocks/>
          </p:cNvSpPr>
          <p:nvPr/>
        </p:nvSpPr>
        <p:spPr>
          <a:xfrm>
            <a:off x="482379" y="1314997"/>
            <a:ext cx="11227242"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sz="5000"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3 – When I Grow Up - Matilda</a:t>
            </a:r>
            <a:endParaRPr lang="en-GB" sz="5000" dirty="0"/>
          </a:p>
        </p:txBody>
      </p:sp>
    </p:spTree>
    <p:extLst>
      <p:ext uri="{BB962C8B-B14F-4D97-AF65-F5344CB8AC3E}">
        <p14:creationId xmlns:p14="http://schemas.microsoft.com/office/powerpoint/2010/main" val="1988464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62ABD-1647-0F9E-302B-32DC455F1E7D}"/>
              </a:ext>
            </a:extLst>
          </p:cNvPr>
          <p:cNvSpPr>
            <a:spLocks noGrp="1"/>
          </p:cNvSpPr>
          <p:nvPr>
            <p:ph type="ctrTitle"/>
          </p:nvPr>
        </p:nvSpPr>
        <p:spPr>
          <a:xfrm>
            <a:off x="1524000" y="3429000"/>
            <a:ext cx="9144000" cy="3359326"/>
          </a:xfrm>
        </p:spPr>
        <p:txBody>
          <a:bodyPr>
            <a:noAutofit/>
          </a:bodyPr>
          <a:lstStyle/>
          <a:p>
            <a:pPr>
              <a:lnSpc>
                <a:spcPct val="107000"/>
              </a:lnSpc>
              <a:spcAft>
                <a:spcPts val="800"/>
              </a:spcAft>
            </a:pPr>
            <a:r>
              <a:rPr lang="en-GB" sz="4000" dirty="0">
                <a:highlight>
                  <a:srgbClr val="FFFF00"/>
                </a:highlight>
                <a:latin typeface="Comic Sans MS" panose="030F0702030302020204" pitchFamily="66" charset="0"/>
              </a:rPr>
              <a:t>When I grow up I will be tall enough to reach the branches that I need to reach to climb the trees you get to climb when you're grown up</a:t>
            </a:r>
            <a:br>
              <a:rPr lang="en-GB" sz="4000" dirty="0">
                <a:highlight>
                  <a:srgbClr val="FFFF00"/>
                </a:highlight>
                <a:latin typeface="Comic Sans MS" panose="030F0702030302020204" pitchFamily="66" charset="0"/>
              </a:rPr>
            </a:br>
            <a:br>
              <a:rPr lang="en-GB" sz="4000" dirty="0">
                <a:highlight>
                  <a:srgbClr val="FFFF00"/>
                </a:highlight>
                <a:latin typeface="Comic Sans MS" panose="030F0702030302020204" pitchFamily="66" charset="0"/>
              </a:rPr>
            </a:br>
            <a:r>
              <a:rPr lang="en-GB" sz="4000" dirty="0">
                <a:highlight>
                  <a:srgbClr val="FFFF00"/>
                </a:highlight>
                <a:latin typeface="Comic Sans MS" panose="030F0702030302020204" pitchFamily="66" charset="0"/>
              </a:rPr>
              <a:t>And when I grow up I will be smart enough to answer all the questions that you need to know the answers to before you're grown up.</a:t>
            </a:r>
            <a:endParaRPr lang="en-GB" sz="4000" kern="100" dirty="0">
              <a:effectLst/>
              <a:highlight>
                <a:srgbClr val="FFFF00"/>
              </a:highlight>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B62A15F1-C4C2-DB74-1809-08E39E0ABBC2}"/>
              </a:ext>
            </a:extLst>
          </p:cNvPr>
          <p:cNvSpPr txBox="1"/>
          <p:nvPr/>
        </p:nvSpPr>
        <p:spPr>
          <a:xfrm>
            <a:off x="5358063" y="69674"/>
            <a:ext cx="1588169" cy="523220"/>
          </a:xfrm>
          <a:prstGeom prst="rect">
            <a:avLst/>
          </a:prstGeom>
          <a:noFill/>
        </p:spPr>
        <p:txBody>
          <a:bodyPr wrap="square">
            <a:spAutoFit/>
          </a:bodyPr>
          <a:lstStyle/>
          <a:p>
            <a:r>
              <a:rPr lang="en-GB" sz="2800" b="1" dirty="0">
                <a:highlight>
                  <a:srgbClr val="FFFF00"/>
                </a:highlight>
                <a:latin typeface="Comic Sans MS" panose="030F0702030302020204" pitchFamily="66" charset="0"/>
              </a:rPr>
              <a:t>Soloists</a:t>
            </a:r>
            <a:endParaRPr lang="en-GB" sz="2800" b="1" dirty="0"/>
          </a:p>
        </p:txBody>
      </p:sp>
    </p:spTree>
    <p:extLst>
      <p:ext uri="{BB962C8B-B14F-4D97-AF65-F5344CB8AC3E}">
        <p14:creationId xmlns:p14="http://schemas.microsoft.com/office/powerpoint/2010/main" val="41711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65DCDCD-70AF-A74A-6BB0-100036E5FB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1DD817-5CC9-4B7E-6616-7292B179D0EE}"/>
              </a:ext>
            </a:extLst>
          </p:cNvPr>
          <p:cNvSpPr>
            <a:spLocks noGrp="1"/>
          </p:cNvSpPr>
          <p:nvPr>
            <p:ph type="ctrTitle"/>
          </p:nvPr>
        </p:nvSpPr>
        <p:spPr>
          <a:xfrm>
            <a:off x="160421" y="3867642"/>
            <a:ext cx="12192000" cy="3359326"/>
          </a:xfrm>
        </p:spPr>
        <p:txBody>
          <a:bodyPr>
            <a:noAutofit/>
          </a:bodyPr>
          <a:lstStyle/>
          <a:p>
            <a:pPr>
              <a:lnSpc>
                <a:spcPct val="107000"/>
              </a:lnSpc>
              <a:spcAft>
                <a:spcPts val="800"/>
              </a:spcAft>
            </a:pPr>
            <a:r>
              <a:rPr lang="en-GB" sz="4000" dirty="0">
                <a:highlight>
                  <a:srgbClr val="FFFF00"/>
                </a:highlight>
                <a:latin typeface="Comic Sans MS" panose="030F0702030302020204" pitchFamily="66" charset="0"/>
              </a:rPr>
              <a:t>And when I grow up</a:t>
            </a:r>
            <a:br>
              <a:rPr lang="en-GB" sz="4000" dirty="0">
                <a:highlight>
                  <a:srgbClr val="FFFF00"/>
                </a:highlight>
                <a:latin typeface="Comic Sans MS" panose="030F0702030302020204" pitchFamily="66" charset="0"/>
              </a:rPr>
            </a:br>
            <a:r>
              <a:rPr lang="en-GB" sz="4000" dirty="0">
                <a:highlight>
                  <a:srgbClr val="FFFF00"/>
                </a:highlight>
                <a:latin typeface="Comic Sans MS" panose="030F0702030302020204" pitchFamily="66" charset="0"/>
              </a:rPr>
              <a:t>I will eat sweets every day</a:t>
            </a:r>
            <a:br>
              <a:rPr lang="en-GB" sz="4000" dirty="0">
                <a:highlight>
                  <a:srgbClr val="FFFF00"/>
                </a:highlight>
                <a:latin typeface="Comic Sans MS" panose="030F0702030302020204" pitchFamily="66" charset="0"/>
              </a:rPr>
            </a:br>
            <a:r>
              <a:rPr lang="en-GB" sz="4000" dirty="0">
                <a:highlight>
                  <a:srgbClr val="FFFF00"/>
                </a:highlight>
                <a:latin typeface="Comic Sans MS" panose="030F0702030302020204" pitchFamily="66" charset="0"/>
              </a:rPr>
              <a:t>on the way to work and I</a:t>
            </a:r>
            <a:br>
              <a:rPr lang="en-GB" sz="4000" dirty="0">
                <a:highlight>
                  <a:srgbClr val="FFFF00"/>
                </a:highlight>
                <a:latin typeface="Comic Sans MS" panose="030F0702030302020204" pitchFamily="66" charset="0"/>
              </a:rPr>
            </a:br>
            <a:r>
              <a:rPr lang="en-GB" sz="4000" dirty="0">
                <a:highlight>
                  <a:srgbClr val="FFFF00"/>
                </a:highlight>
                <a:latin typeface="Comic Sans MS" panose="030F0702030302020204" pitchFamily="66" charset="0"/>
              </a:rPr>
              <a:t>will go to bed late every night!</a:t>
            </a:r>
            <a:br>
              <a:rPr lang="en-GB" sz="4000" dirty="0">
                <a:latin typeface="Comic Sans MS" panose="030F0702030302020204" pitchFamily="66" charset="0"/>
              </a:rPr>
            </a:br>
            <a:br>
              <a:rPr lang="en-GB" sz="4000" dirty="0">
                <a:latin typeface="Comic Sans MS" panose="030F0702030302020204" pitchFamily="66" charset="0"/>
              </a:rPr>
            </a:br>
            <a:r>
              <a:rPr lang="en-GB" sz="4000" dirty="0">
                <a:latin typeface="Comic Sans MS" panose="030F0702030302020204" pitchFamily="66" charset="0"/>
              </a:rPr>
              <a:t>(x3 soloists)</a:t>
            </a:r>
            <a:r>
              <a:rPr lang="en-GB" sz="4000" dirty="0">
                <a:highlight>
                  <a:srgbClr val="FFFF00"/>
                </a:highlight>
                <a:latin typeface="Comic Sans MS" panose="030F0702030302020204" pitchFamily="66" charset="0"/>
              </a:rPr>
              <a:t>And I will wake up</a:t>
            </a:r>
            <a:br>
              <a:rPr lang="en-GB" sz="4000" dirty="0">
                <a:highlight>
                  <a:srgbClr val="FFFF00"/>
                </a:highlight>
                <a:latin typeface="Comic Sans MS" panose="030F0702030302020204" pitchFamily="66" charset="0"/>
              </a:rPr>
            </a:br>
            <a:r>
              <a:rPr lang="en-GB" sz="4000" dirty="0">
                <a:highlight>
                  <a:srgbClr val="FFFF00"/>
                </a:highlight>
                <a:latin typeface="Comic Sans MS" panose="030F0702030302020204" pitchFamily="66" charset="0"/>
              </a:rPr>
              <a:t>when the sun comes up and I</a:t>
            </a:r>
            <a:br>
              <a:rPr lang="en-GB" sz="4000" dirty="0">
                <a:highlight>
                  <a:srgbClr val="FFFF00"/>
                </a:highlight>
                <a:latin typeface="Comic Sans MS" panose="030F0702030302020204" pitchFamily="66" charset="0"/>
              </a:rPr>
            </a:br>
            <a:r>
              <a:rPr lang="en-GB" sz="4000" dirty="0">
                <a:highlight>
                  <a:srgbClr val="FFFF00"/>
                </a:highlight>
                <a:latin typeface="Comic Sans MS" panose="030F0702030302020204" pitchFamily="66" charset="0"/>
              </a:rPr>
              <a:t>will watch cartoons until my eyes go square</a:t>
            </a:r>
            <a:br>
              <a:rPr lang="en-GB" sz="4000" dirty="0">
                <a:highlight>
                  <a:srgbClr val="FFFF00"/>
                </a:highlight>
                <a:latin typeface="Comic Sans MS" panose="030F0702030302020204" pitchFamily="66" charset="0"/>
              </a:rPr>
            </a:br>
            <a:r>
              <a:rPr lang="en-GB" sz="4000" dirty="0">
                <a:highlight>
                  <a:srgbClr val="FFFF00"/>
                </a:highlight>
                <a:latin typeface="Comic Sans MS" panose="030F0702030302020204" pitchFamily="66" charset="0"/>
              </a:rPr>
              <a:t>and I won't care </a:t>
            </a:r>
            <a:r>
              <a:rPr lang="en-GB" sz="4000" dirty="0" err="1">
                <a:highlight>
                  <a:srgbClr val="FFFF00"/>
                </a:highlight>
                <a:latin typeface="Comic Sans MS" panose="030F0702030302020204" pitchFamily="66" charset="0"/>
              </a:rPr>
              <a:t>'cause</a:t>
            </a:r>
            <a:r>
              <a:rPr lang="en-GB" sz="4000" dirty="0">
                <a:highlight>
                  <a:srgbClr val="FFFF00"/>
                </a:highlight>
                <a:latin typeface="Comic Sans MS" panose="030F0702030302020204" pitchFamily="66" charset="0"/>
              </a:rPr>
              <a:t> I'll be all grown up!</a:t>
            </a:r>
            <a:br>
              <a:rPr lang="en-GB" sz="4000" dirty="0">
                <a:latin typeface="Comic Sans MS" panose="030F0702030302020204" pitchFamily="66" charset="0"/>
              </a:rPr>
            </a:br>
            <a:r>
              <a:rPr lang="en-GB" sz="4000" dirty="0">
                <a:latin typeface="Comic Sans MS" panose="030F0702030302020204" pitchFamily="66" charset="0"/>
              </a:rPr>
              <a:t>When I grow up!</a:t>
            </a:r>
            <a:br>
              <a:rPr lang="en-GB" sz="4000" dirty="0">
                <a:latin typeface="Comic Sans MS" panose="030F0702030302020204" pitchFamily="66" charset="0"/>
              </a:rPr>
            </a:br>
            <a:endParaRPr lang="en-GB" sz="40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54478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22BC2CFF-E498-0CB9-629E-DD4E38C4F2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6EC9C0-B034-2D5B-89C4-43ED1F60B851}"/>
              </a:ext>
            </a:extLst>
          </p:cNvPr>
          <p:cNvSpPr>
            <a:spLocks noGrp="1"/>
          </p:cNvSpPr>
          <p:nvPr>
            <p:ph type="ctrTitle"/>
          </p:nvPr>
        </p:nvSpPr>
        <p:spPr>
          <a:xfrm>
            <a:off x="288759" y="3069548"/>
            <a:ext cx="12192000" cy="3359326"/>
          </a:xfrm>
        </p:spPr>
        <p:txBody>
          <a:bodyPr>
            <a:noAutofit/>
          </a:bodyPr>
          <a:lstStyle/>
          <a:p>
            <a:pPr>
              <a:lnSpc>
                <a:spcPct val="107000"/>
              </a:lnSpc>
              <a:spcAft>
                <a:spcPts val="800"/>
              </a:spcAft>
            </a:pPr>
            <a:r>
              <a:rPr lang="en-GB" sz="3600" dirty="0">
                <a:latin typeface="Comic Sans MS" panose="030F0702030302020204" pitchFamily="66" charset="0"/>
              </a:rPr>
              <a:t>When I grow up, </a:t>
            </a:r>
            <a:r>
              <a:rPr lang="en-GB" sz="3600" dirty="0">
                <a:solidFill>
                  <a:srgbClr val="FF0000"/>
                </a:solidFill>
                <a:latin typeface="Comic Sans MS" panose="030F0702030302020204" pitchFamily="66" charset="0"/>
              </a:rPr>
              <a:t>when I grow up</a:t>
            </a:r>
            <a:r>
              <a:rPr lang="en-GB" sz="3600" dirty="0">
                <a:latin typeface="Comic Sans MS" panose="030F0702030302020204" pitchFamily="66" charset="0"/>
              </a:rPr>
              <a:t>, </a:t>
            </a:r>
            <a:r>
              <a:rPr lang="en-GB" sz="3600" dirty="0">
                <a:solidFill>
                  <a:srgbClr val="FFFF00"/>
                </a:solidFill>
                <a:latin typeface="Comic Sans MS" panose="030F0702030302020204" pitchFamily="66" charset="0"/>
              </a:rPr>
              <a:t>when I grow up</a:t>
            </a:r>
            <a:br>
              <a:rPr lang="en-GB" sz="3600" dirty="0">
                <a:latin typeface="Comic Sans MS" panose="030F0702030302020204" pitchFamily="66" charset="0"/>
              </a:rPr>
            </a:br>
            <a:r>
              <a:rPr lang="en-GB" sz="3600" dirty="0">
                <a:latin typeface="Comic Sans MS" panose="030F0702030302020204" pitchFamily="66" charset="0"/>
              </a:rPr>
              <a:t>I will be strong enough to carry all</a:t>
            </a:r>
            <a:br>
              <a:rPr lang="en-GB" sz="3600" dirty="0">
                <a:latin typeface="Comic Sans MS" panose="030F0702030302020204" pitchFamily="66" charset="0"/>
              </a:rPr>
            </a:br>
            <a:r>
              <a:rPr lang="en-GB" sz="3600" dirty="0">
                <a:latin typeface="Comic Sans MS" panose="030F0702030302020204" pitchFamily="66" charset="0"/>
              </a:rPr>
              <a:t>the heavy things you have to haul</a:t>
            </a:r>
            <a:br>
              <a:rPr lang="en-GB" sz="3600" dirty="0">
                <a:latin typeface="Comic Sans MS" panose="030F0702030302020204" pitchFamily="66" charset="0"/>
              </a:rPr>
            </a:br>
            <a:r>
              <a:rPr lang="en-GB" sz="3600" dirty="0">
                <a:latin typeface="Comic Sans MS" panose="030F0702030302020204" pitchFamily="66" charset="0"/>
              </a:rPr>
              <a:t>around with you when you're a grown-up!</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When I grow up, </a:t>
            </a:r>
            <a:r>
              <a:rPr lang="en-GB" sz="3600" dirty="0">
                <a:solidFill>
                  <a:srgbClr val="FF0000"/>
                </a:solidFill>
                <a:latin typeface="Comic Sans MS" panose="030F0702030302020204" pitchFamily="66" charset="0"/>
              </a:rPr>
              <a:t>when I grow up</a:t>
            </a:r>
            <a:r>
              <a:rPr lang="en-GB" sz="3600" dirty="0">
                <a:latin typeface="Comic Sans MS" panose="030F0702030302020204" pitchFamily="66" charset="0"/>
              </a:rPr>
              <a:t>, </a:t>
            </a:r>
            <a:r>
              <a:rPr lang="en-GB" sz="3600" dirty="0">
                <a:solidFill>
                  <a:srgbClr val="FFFF00"/>
                </a:solidFill>
                <a:latin typeface="Comic Sans MS" panose="030F0702030302020204" pitchFamily="66" charset="0"/>
              </a:rPr>
              <a:t>when I grow up</a:t>
            </a:r>
            <a:br>
              <a:rPr lang="en-GB" sz="3600" dirty="0">
                <a:latin typeface="Comic Sans MS" panose="030F0702030302020204" pitchFamily="66" charset="0"/>
              </a:rPr>
            </a:br>
            <a:r>
              <a:rPr lang="en-GB" sz="3600" dirty="0">
                <a:latin typeface="Comic Sans MS" panose="030F0702030302020204" pitchFamily="66" charset="0"/>
              </a:rPr>
              <a:t>I will be brave enough to fight the creatures</a:t>
            </a:r>
            <a:br>
              <a:rPr lang="en-GB" sz="3600" dirty="0">
                <a:latin typeface="Comic Sans MS" panose="030F0702030302020204" pitchFamily="66" charset="0"/>
              </a:rPr>
            </a:br>
            <a:r>
              <a:rPr lang="en-GB" sz="3600" dirty="0">
                <a:latin typeface="Comic Sans MS" panose="030F0702030302020204" pitchFamily="66" charset="0"/>
              </a:rPr>
              <a:t>that you have to fight beneath the bed</a:t>
            </a:r>
            <a:br>
              <a:rPr lang="en-GB" sz="3600" dirty="0">
                <a:latin typeface="Comic Sans MS" panose="030F0702030302020204" pitchFamily="66" charset="0"/>
              </a:rPr>
            </a:br>
            <a:r>
              <a:rPr lang="en-GB" sz="3600" dirty="0">
                <a:latin typeface="Comic Sans MS" panose="030F0702030302020204" pitchFamily="66" charset="0"/>
              </a:rPr>
              <a:t>each night to be a grown-up!</a:t>
            </a:r>
            <a:br>
              <a:rPr lang="en-GB" sz="3600" dirty="0">
                <a:latin typeface="Comic Sans MS" panose="030F0702030302020204" pitchFamily="66" charset="0"/>
              </a:rPr>
            </a:br>
            <a:endParaRPr lang="en-GB" sz="36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26033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33C87A86-40A8-B19D-4059-2D8D25E017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3241D8-A261-5D5E-5056-7DF91035987B}"/>
              </a:ext>
            </a:extLst>
          </p:cNvPr>
          <p:cNvSpPr>
            <a:spLocks noGrp="1"/>
          </p:cNvSpPr>
          <p:nvPr>
            <p:ph type="ctrTitle"/>
          </p:nvPr>
        </p:nvSpPr>
        <p:spPr>
          <a:xfrm>
            <a:off x="304801" y="3213927"/>
            <a:ext cx="12192000" cy="3359326"/>
          </a:xfrm>
        </p:spPr>
        <p:txBody>
          <a:bodyPr>
            <a:noAutofit/>
          </a:bodyPr>
          <a:lstStyle/>
          <a:p>
            <a:pPr>
              <a:lnSpc>
                <a:spcPct val="107000"/>
              </a:lnSpc>
              <a:spcAft>
                <a:spcPts val="800"/>
              </a:spcAft>
            </a:pPr>
            <a:r>
              <a:rPr lang="en-GB" sz="3600" dirty="0">
                <a:latin typeface="Comic Sans MS" panose="030F0702030302020204" pitchFamily="66" charset="0"/>
              </a:rPr>
              <a:t>And when I grow up</a:t>
            </a:r>
            <a:br>
              <a:rPr lang="en-GB" sz="3600" dirty="0">
                <a:latin typeface="Comic Sans MS" panose="030F0702030302020204" pitchFamily="66" charset="0"/>
              </a:rPr>
            </a:br>
            <a:r>
              <a:rPr lang="en-GB" sz="3600" dirty="0">
                <a:latin typeface="Comic Sans MS" panose="030F0702030302020204" pitchFamily="66" charset="0"/>
              </a:rPr>
              <a:t>I will have treats every day.</a:t>
            </a:r>
            <a:br>
              <a:rPr lang="en-GB" sz="3600" dirty="0">
                <a:latin typeface="Comic Sans MS" panose="030F0702030302020204" pitchFamily="66" charset="0"/>
              </a:rPr>
            </a:br>
            <a:r>
              <a:rPr lang="en-GB" sz="3600" dirty="0">
                <a:latin typeface="Comic Sans MS" panose="030F0702030302020204" pitchFamily="66" charset="0"/>
              </a:rPr>
              <a:t>And I'll play with things that mum pretends</a:t>
            </a:r>
            <a:br>
              <a:rPr lang="en-GB" sz="3600" dirty="0">
                <a:latin typeface="Comic Sans MS" panose="030F0702030302020204" pitchFamily="66" charset="0"/>
              </a:rPr>
            </a:br>
            <a:r>
              <a:rPr lang="en-GB" sz="3600" dirty="0">
                <a:latin typeface="Comic Sans MS" panose="030F0702030302020204" pitchFamily="66" charset="0"/>
              </a:rPr>
              <a:t>that mums don't think are fun.</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And I will wake up</a:t>
            </a:r>
            <a:br>
              <a:rPr lang="en-GB" sz="3600" dirty="0">
                <a:latin typeface="Comic Sans MS" panose="030F0702030302020204" pitchFamily="66" charset="0"/>
              </a:rPr>
            </a:br>
            <a:r>
              <a:rPr lang="en-GB" sz="3600" dirty="0">
                <a:latin typeface="Comic Sans MS" panose="030F0702030302020204" pitchFamily="66" charset="0"/>
              </a:rPr>
              <a:t>when the sun comes up and I</a:t>
            </a:r>
            <a:br>
              <a:rPr lang="en-GB" sz="3600" dirty="0">
                <a:latin typeface="Comic Sans MS" panose="030F0702030302020204" pitchFamily="66" charset="0"/>
              </a:rPr>
            </a:br>
            <a:r>
              <a:rPr lang="en-GB" sz="3600" dirty="0">
                <a:latin typeface="Comic Sans MS" panose="030F0702030302020204" pitchFamily="66" charset="0"/>
              </a:rPr>
              <a:t>will spend all day just lying in the sun</a:t>
            </a:r>
            <a:br>
              <a:rPr lang="en-GB" sz="3600" dirty="0">
                <a:latin typeface="Comic Sans MS" panose="030F0702030302020204" pitchFamily="66" charset="0"/>
              </a:rPr>
            </a:br>
            <a:r>
              <a:rPr lang="en-GB" sz="3600" dirty="0">
                <a:latin typeface="Comic Sans MS" panose="030F0702030302020204" pitchFamily="66" charset="0"/>
              </a:rPr>
              <a:t>and I won't burn </a:t>
            </a:r>
            <a:r>
              <a:rPr lang="en-GB" sz="3600" dirty="0" err="1">
                <a:latin typeface="Comic Sans MS" panose="030F0702030302020204" pitchFamily="66" charset="0"/>
              </a:rPr>
              <a:t>'cause</a:t>
            </a:r>
            <a:r>
              <a:rPr lang="en-GB" sz="3600" dirty="0">
                <a:latin typeface="Comic Sans MS" panose="030F0702030302020204" pitchFamily="66" charset="0"/>
              </a:rPr>
              <a:t> I'll be all grown-up!</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When I grow up!</a:t>
            </a:r>
            <a:endParaRPr lang="en-GB" sz="36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18021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5960D-F0EA-7BC7-E97C-D87EB2AF96F0}"/>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7F4AB66-3CD6-907D-680E-C5715541A581}"/>
              </a:ext>
            </a:extLst>
          </p:cNvPr>
          <p:cNvSpPr txBox="1">
            <a:spLocks/>
          </p:cNvSpPr>
          <p:nvPr/>
        </p:nvSpPr>
        <p:spPr>
          <a:xfrm>
            <a:off x="482379" y="1314997"/>
            <a:ext cx="11227242"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sz="5000"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5 – How Far I’ll Go - Moana</a:t>
            </a:r>
            <a:endParaRPr lang="en-GB" sz="5000" dirty="0"/>
          </a:p>
        </p:txBody>
      </p:sp>
    </p:spTree>
    <p:extLst>
      <p:ext uri="{BB962C8B-B14F-4D97-AF65-F5344CB8AC3E}">
        <p14:creationId xmlns:p14="http://schemas.microsoft.com/office/powerpoint/2010/main" val="743625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C3EDF965-3730-4368-9021-4F9EBF59C1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C6DC7C-7405-1109-FDEC-934ECFA0536E}"/>
              </a:ext>
            </a:extLst>
          </p:cNvPr>
          <p:cNvSpPr>
            <a:spLocks noGrp="1"/>
          </p:cNvSpPr>
          <p:nvPr>
            <p:ph type="ctrTitle"/>
          </p:nvPr>
        </p:nvSpPr>
        <p:spPr>
          <a:xfrm>
            <a:off x="176463" y="2909127"/>
            <a:ext cx="11839073" cy="3359326"/>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I've been staring at the edge of the water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'Long as I can remember, never really knowing why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wish we could build the perfect circus but I don’t believe it, no matter how hard I try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Every turn I take, every trail I track</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Every path I make, every road leads back</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To the place I know, where I cannot go, where I long to be</a:t>
            </a:r>
          </a:p>
        </p:txBody>
      </p:sp>
    </p:spTree>
    <p:extLst>
      <p:ext uri="{BB962C8B-B14F-4D97-AF65-F5344CB8AC3E}">
        <p14:creationId xmlns:p14="http://schemas.microsoft.com/office/powerpoint/2010/main" val="13472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E1A4C9DA-C130-2434-0007-8E3D816707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A181F6-4743-4014-9D82-369C91A6BC28}"/>
              </a:ext>
            </a:extLst>
          </p:cNvPr>
          <p:cNvSpPr>
            <a:spLocks noGrp="1"/>
          </p:cNvSpPr>
          <p:nvPr>
            <p:ph type="ctrTitle"/>
          </p:nvPr>
        </p:nvSpPr>
        <p:spPr>
          <a:xfrm>
            <a:off x="-176462" y="3498674"/>
            <a:ext cx="12368462" cy="3359326"/>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See the line where the sky meets the sea? It calls 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no one knows, how far it goes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If the wind in my sail on the sea stays behind 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One day I'll know</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If I go, there's just no telling how far I'll go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know everybody on this island seems so happy, on this island</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Everything is by design</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know everybody on this island has a role on this island</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So maybe I can roll with mine</a:t>
            </a:r>
          </a:p>
        </p:txBody>
      </p:sp>
    </p:spTree>
    <p:extLst>
      <p:ext uri="{BB962C8B-B14F-4D97-AF65-F5344CB8AC3E}">
        <p14:creationId xmlns:p14="http://schemas.microsoft.com/office/powerpoint/2010/main" val="212845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9896E19B-306F-7B5A-6141-E7461B06F8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84A87A-C0C7-EEFB-9F50-80849FD045E2}"/>
              </a:ext>
            </a:extLst>
          </p:cNvPr>
          <p:cNvSpPr>
            <a:spLocks noGrp="1"/>
          </p:cNvSpPr>
          <p:nvPr>
            <p:ph type="ctrTitle"/>
          </p:nvPr>
        </p:nvSpPr>
        <p:spPr>
          <a:xfrm>
            <a:off x="0" y="2556201"/>
            <a:ext cx="12192000" cy="3359326"/>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can lead with pride, I can make us strong</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I'll be satisfied if I play along</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the voice inside sings a different song</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is wrong with 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See the light as it shines on the sea? It's blinding</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no one knows, how deep it goes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it seems like it's calling out to me, so come find 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let me know</a:t>
            </a:r>
          </a:p>
        </p:txBody>
      </p:sp>
    </p:spTree>
    <p:extLst>
      <p:ext uri="{BB962C8B-B14F-4D97-AF65-F5344CB8AC3E}">
        <p14:creationId xmlns:p14="http://schemas.microsoft.com/office/powerpoint/2010/main" val="4039251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E493E87C-E883-15AF-0249-82935AC851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2C2BCD-DC7F-D581-FE40-482D6C039087}"/>
              </a:ext>
            </a:extLst>
          </p:cNvPr>
          <p:cNvSpPr>
            <a:spLocks noGrp="1"/>
          </p:cNvSpPr>
          <p:nvPr>
            <p:ph type="ctrTitle"/>
          </p:nvPr>
        </p:nvSpPr>
        <p:spPr>
          <a:xfrm>
            <a:off x="288759" y="2395779"/>
            <a:ext cx="12192000" cy="3359326"/>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What's beyond that line? Will I cross that line?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line where the sky meets the sea? It calls 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no one knows, how far it goes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If the wind in my sail on the sea stays behind 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One day I'll know</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How far I'll go</a:t>
            </a:r>
          </a:p>
        </p:txBody>
      </p:sp>
    </p:spTree>
    <p:extLst>
      <p:ext uri="{BB962C8B-B14F-4D97-AF65-F5344CB8AC3E}">
        <p14:creationId xmlns:p14="http://schemas.microsoft.com/office/powerpoint/2010/main" val="20684638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0235B-E806-72B8-B198-41CA1E552A87}"/>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1DA86ECD-1AE5-B024-4C1E-EDF24B5B2640}"/>
              </a:ext>
            </a:extLst>
          </p:cNvPr>
          <p:cNvSpPr txBox="1">
            <a:spLocks/>
          </p:cNvSpPr>
          <p:nvPr/>
        </p:nvSpPr>
        <p:spPr>
          <a:xfrm>
            <a:off x="482379" y="1314997"/>
            <a:ext cx="11227242"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sz="5000"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8 – Rolling In The Deep - Adele</a:t>
            </a:r>
            <a:endParaRPr lang="en-GB" sz="5000" dirty="0"/>
          </a:p>
        </p:txBody>
      </p:sp>
    </p:spTree>
    <p:extLst>
      <p:ext uri="{BB962C8B-B14F-4D97-AF65-F5344CB8AC3E}">
        <p14:creationId xmlns:p14="http://schemas.microsoft.com/office/powerpoint/2010/main" val="2509953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A3822FD7-9522-2ACB-888C-E3D8AAE63B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18BE4E-67E4-4923-E5A4-E430243D6002}"/>
              </a:ext>
            </a:extLst>
          </p:cNvPr>
          <p:cNvSpPr>
            <a:spLocks noGrp="1"/>
          </p:cNvSpPr>
          <p:nvPr>
            <p:ph type="ctrTitle"/>
          </p:nvPr>
        </p:nvSpPr>
        <p:spPr>
          <a:xfrm>
            <a:off x="304801" y="2074937"/>
            <a:ext cx="12192000" cy="3359326"/>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There's a fire starting in my heart,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Reaching a fevered pitch and it's bringing me out the dark.</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Finally, I can see you crystal clear,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Go ahead and sell me out and I'll lay your ship bare,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See how I'll leave with every piece of you,</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Don't underestimate the things that I will do.</a:t>
            </a:r>
          </a:p>
        </p:txBody>
      </p:sp>
    </p:spTree>
    <p:extLst>
      <p:ext uri="{BB962C8B-B14F-4D97-AF65-F5344CB8AC3E}">
        <p14:creationId xmlns:p14="http://schemas.microsoft.com/office/powerpoint/2010/main" val="10931259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CC8DDC5C-86E0-2752-928B-D04781C956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9C2C5A-DF89-1DF0-CE16-019FEC2636A5}"/>
              </a:ext>
            </a:extLst>
          </p:cNvPr>
          <p:cNvSpPr>
            <a:spLocks noGrp="1"/>
          </p:cNvSpPr>
          <p:nvPr>
            <p:ph type="ctrTitle"/>
          </p:nvPr>
        </p:nvSpPr>
        <p:spPr>
          <a:xfrm>
            <a:off x="212438" y="3044756"/>
            <a:ext cx="12192000" cy="3359326"/>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There's a fire starting in my heart,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Reaching a fever pitch and it's bring me out the dark.</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scars of your love remind me of us,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They keep me thinking that we almost had it all.</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scars of your love, they leave me breathless,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can't help feeling,</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endParaRPr lang="en-GB" sz="36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01382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77125790-9E62-61E0-C292-3D5E3ECA35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84A4D3-D3F0-6615-3719-FC8D9482A876}"/>
              </a:ext>
            </a:extLst>
          </p:cNvPr>
          <p:cNvSpPr>
            <a:spLocks noGrp="1"/>
          </p:cNvSpPr>
          <p:nvPr>
            <p:ph type="ctrTitle"/>
          </p:nvPr>
        </p:nvSpPr>
        <p:spPr>
          <a:xfrm>
            <a:off x="158964" y="618837"/>
            <a:ext cx="12192000" cy="5191201"/>
          </a:xfrm>
        </p:spPr>
        <p:txBody>
          <a:bodyPr>
            <a:noAutofit/>
          </a:bodyPr>
          <a:lstStyle/>
          <a:p>
            <a:pPr>
              <a:lnSpc>
                <a:spcPct val="107000"/>
              </a:lnSpc>
              <a:spcAft>
                <a:spcPts val="800"/>
              </a:spcAft>
            </a:pPr>
            <a:r>
              <a:rPr lang="en-GB" sz="3600" b="0" i="0" dirty="0">
                <a:solidFill>
                  <a:srgbClr val="FF0000"/>
                </a:solidFill>
                <a:effectLst/>
                <a:latin typeface="Comic Sans MS" panose="030F0702030302020204" pitchFamily="66" charset="0"/>
              </a:rPr>
              <a:t>We could have had it all,</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(Your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Rolling in the deep,</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You had my heart inside of your hands,</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(You're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And you played it to the beat.</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endParaRPr lang="en-GB" sz="3600" kern="100" dirty="0">
              <a:solidFill>
                <a:srgbClr val="FFFF00"/>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47868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C6CA8779-5CA2-6BBF-C20A-95E7DB122E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7F3D32-E3B5-53B4-B8AE-AF61BA6595C3}"/>
              </a:ext>
            </a:extLst>
          </p:cNvPr>
          <p:cNvSpPr>
            <a:spLocks noGrp="1"/>
          </p:cNvSpPr>
          <p:nvPr>
            <p:ph type="ctrTitle"/>
          </p:nvPr>
        </p:nvSpPr>
        <p:spPr>
          <a:xfrm>
            <a:off x="158964" y="153616"/>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Baby, I have no story to be told,</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I've heard one on you and I'm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make your head burn,</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Think of me in the depths of your despair,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Make a home down there as mine sure won't be shared,</a:t>
            </a:r>
          </a:p>
        </p:txBody>
      </p:sp>
    </p:spTree>
    <p:extLst>
      <p:ext uri="{BB962C8B-B14F-4D97-AF65-F5344CB8AC3E}">
        <p14:creationId xmlns:p14="http://schemas.microsoft.com/office/powerpoint/2010/main" val="16823186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008C3BBB-FCB0-889B-6B94-CBDC3E72FD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1FD6E0-A8B1-8179-7F89-613BB1E76457}"/>
              </a:ext>
            </a:extLst>
          </p:cNvPr>
          <p:cNvSpPr>
            <a:spLocks noGrp="1"/>
          </p:cNvSpPr>
          <p:nvPr>
            <p:ph type="ctrTitle"/>
          </p:nvPr>
        </p:nvSpPr>
        <p:spPr>
          <a:xfrm>
            <a:off x="140491" y="1052946"/>
            <a:ext cx="12192000" cy="5191201"/>
          </a:xfrm>
        </p:spPr>
        <p:txBody>
          <a:bodyPr>
            <a:noAutofit/>
          </a:bodyPr>
          <a:lstStyle/>
          <a:p>
            <a:pPr>
              <a:lnSpc>
                <a:spcPct val="107000"/>
              </a:lnSpc>
              <a:spcAft>
                <a:spcPts val="800"/>
              </a:spcAft>
            </a:pPr>
            <a:r>
              <a:rPr lang="en-GB" sz="3600" b="0" i="0" dirty="0">
                <a:solidFill>
                  <a:srgbClr val="FFFF00"/>
                </a:solidFill>
                <a:effectLst/>
                <a:latin typeface="Comic Sans MS" panose="030F0702030302020204" pitchFamily="66" charset="0"/>
              </a:rPr>
              <a:t>(You're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The scars of your love remind me of us,</a:t>
            </a:r>
            <a:br>
              <a:rPr lang="en-GB" sz="3600" b="0" i="0" dirty="0">
                <a:solidFill>
                  <a:srgbClr val="FF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They keep me thinking that we almost had it all.</a:t>
            </a:r>
            <a:br>
              <a:rPr lang="en-GB" sz="3600" b="0" i="0" dirty="0">
                <a:solidFill>
                  <a:srgbClr val="FF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(You're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 </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The scars of your love, they leave me breathless,</a:t>
            </a:r>
            <a:br>
              <a:rPr lang="en-GB" sz="3600" b="0" i="0" dirty="0">
                <a:solidFill>
                  <a:srgbClr val="FF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I can't help feeling,</a:t>
            </a:r>
            <a:br>
              <a:rPr lang="en-GB" sz="3600" b="0" i="0" dirty="0">
                <a:solidFill>
                  <a:srgbClr val="FF0000"/>
                </a:solidFill>
                <a:effectLst/>
                <a:latin typeface="Comic Sans MS" panose="030F0702030302020204" pitchFamily="66" charset="0"/>
              </a:rPr>
            </a:br>
            <a:endParaRPr lang="en-GB" sz="3600" kern="100" dirty="0">
              <a:solidFill>
                <a:srgbClr val="FFFF00"/>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07492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44C5F6DD-C410-9490-91D1-637A0939DB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BB8A7E-3A82-C4A3-C69C-D694E839E9D3}"/>
              </a:ext>
            </a:extLst>
          </p:cNvPr>
          <p:cNvSpPr>
            <a:spLocks noGrp="1"/>
          </p:cNvSpPr>
          <p:nvPr>
            <p:ph type="ctrTitle"/>
          </p:nvPr>
        </p:nvSpPr>
        <p:spPr>
          <a:xfrm>
            <a:off x="158964" y="618837"/>
            <a:ext cx="12192000" cy="5191201"/>
          </a:xfrm>
        </p:spPr>
        <p:txBody>
          <a:bodyPr>
            <a:noAutofit/>
          </a:bodyPr>
          <a:lstStyle/>
          <a:p>
            <a:pPr>
              <a:lnSpc>
                <a:spcPct val="107000"/>
              </a:lnSpc>
              <a:spcAft>
                <a:spcPts val="800"/>
              </a:spcAft>
            </a:pPr>
            <a:r>
              <a:rPr lang="en-GB" sz="3600" b="0" i="0" dirty="0">
                <a:solidFill>
                  <a:srgbClr val="FF0000"/>
                </a:solidFill>
                <a:effectLst/>
                <a:latin typeface="Comic Sans MS" panose="030F0702030302020204" pitchFamily="66" charset="0"/>
              </a:rPr>
              <a:t>We could have had it all,</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(Your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Rolling in the deep,</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You had my heart inside of your hands,</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(You're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And you played it to the beat.</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endParaRPr lang="en-GB" sz="3600" kern="100" dirty="0">
              <a:solidFill>
                <a:srgbClr val="FFFF00"/>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689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B51A7F4C-7736-F3D9-9D74-6EE17C47C9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A3975F-D672-5850-D240-E576BE869D51}"/>
              </a:ext>
            </a:extLst>
          </p:cNvPr>
          <p:cNvSpPr>
            <a:spLocks noGrp="1"/>
          </p:cNvSpPr>
          <p:nvPr>
            <p:ph type="ctrTitle"/>
          </p:nvPr>
        </p:nvSpPr>
        <p:spPr>
          <a:xfrm>
            <a:off x="223132" y="1196353"/>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Could have had it all,</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Rolling in the deep,</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had my heart inside of your hands,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you played it with a beating.</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Throw your soul through every open door,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Count your blessings to find what you look for.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Turn my sorrow into treasured gold,</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You'll pay me back in kind and reap just what you've sown.</a:t>
            </a:r>
          </a:p>
        </p:txBody>
      </p:sp>
    </p:spTree>
    <p:extLst>
      <p:ext uri="{BB962C8B-B14F-4D97-AF65-F5344CB8AC3E}">
        <p14:creationId xmlns:p14="http://schemas.microsoft.com/office/powerpoint/2010/main" val="2849725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86F71936-0AE1-F5B2-AC5E-807FC90576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3BACEF-482D-AEE6-336D-C5BCBAC9C9AF}"/>
              </a:ext>
            </a:extLst>
          </p:cNvPr>
          <p:cNvSpPr>
            <a:spLocks noGrp="1"/>
          </p:cNvSpPr>
          <p:nvPr>
            <p:ph type="ctrTitle"/>
          </p:nvPr>
        </p:nvSpPr>
        <p:spPr>
          <a:xfrm>
            <a:off x="158964" y="618837"/>
            <a:ext cx="12192000" cy="5191201"/>
          </a:xfrm>
        </p:spPr>
        <p:txBody>
          <a:bodyPr>
            <a:noAutofit/>
          </a:bodyPr>
          <a:lstStyle/>
          <a:p>
            <a:pPr>
              <a:lnSpc>
                <a:spcPct val="107000"/>
              </a:lnSpc>
              <a:spcAft>
                <a:spcPts val="800"/>
              </a:spcAft>
            </a:pPr>
            <a:br>
              <a:rPr lang="en-GB" sz="3600" b="0" i="0" dirty="0">
                <a:solidFill>
                  <a:srgbClr val="FF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(Your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 </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We could have had it all,</a:t>
            </a:r>
            <a:br>
              <a:rPr lang="en-GB" sz="3600" b="0" i="0" dirty="0">
                <a:solidFill>
                  <a:srgbClr val="FFFF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Rolling in the deep,</a:t>
            </a:r>
            <a:br>
              <a:rPr lang="en-GB" sz="3600" b="0" i="0" dirty="0">
                <a:solidFill>
                  <a:srgbClr val="FF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(You're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wish you never had met me)</a:t>
            </a:r>
            <a:br>
              <a:rPr lang="en-GB" sz="3600" b="0" i="0" dirty="0">
                <a:solidFill>
                  <a:srgbClr val="0000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You had my heart and soul,</a:t>
            </a:r>
            <a:br>
              <a:rPr lang="en-GB" sz="3600" b="0" i="0" dirty="0">
                <a:solidFill>
                  <a:srgbClr val="000000"/>
                </a:solidFill>
                <a:effectLst/>
                <a:latin typeface="Comic Sans MS" panose="030F0702030302020204" pitchFamily="66" charset="0"/>
              </a:rPr>
            </a:br>
            <a:r>
              <a:rPr lang="en-GB" sz="3600" b="0" i="0" dirty="0">
                <a:solidFill>
                  <a:srgbClr val="FFFF00"/>
                </a:solidFill>
                <a:effectLst/>
                <a:latin typeface="Comic Sans MS" panose="030F0702030302020204" pitchFamily="66" charset="0"/>
              </a:rPr>
              <a:t>(Tears are </a:t>
            </a:r>
            <a:r>
              <a:rPr lang="en-GB" sz="3600" b="0" i="0" dirty="0" err="1">
                <a:solidFill>
                  <a:srgbClr val="FFFF00"/>
                </a:solidFill>
                <a:effectLst/>
                <a:latin typeface="Comic Sans MS" panose="030F0702030302020204" pitchFamily="66" charset="0"/>
              </a:rPr>
              <a:t>gonna</a:t>
            </a:r>
            <a:r>
              <a:rPr lang="en-GB" sz="3600" b="0" i="0" dirty="0">
                <a:solidFill>
                  <a:srgbClr val="FFFF00"/>
                </a:solidFill>
                <a:effectLst/>
                <a:latin typeface="Comic Sans MS" panose="030F0702030302020204" pitchFamily="66" charset="0"/>
              </a:rPr>
              <a:t> fall, rolling in the deep)</a:t>
            </a:r>
            <a:br>
              <a:rPr lang="en-GB" sz="3600" b="0" i="0" dirty="0">
                <a:solidFill>
                  <a:srgbClr val="FFFF00"/>
                </a:solidFill>
                <a:effectLst/>
                <a:latin typeface="Comic Sans MS" panose="030F0702030302020204" pitchFamily="66" charset="0"/>
              </a:rPr>
            </a:br>
            <a:r>
              <a:rPr lang="en-GB" sz="3600" b="0" i="0" dirty="0">
                <a:solidFill>
                  <a:srgbClr val="FF0000"/>
                </a:solidFill>
                <a:effectLst/>
                <a:latin typeface="Comic Sans MS" panose="030F0702030302020204" pitchFamily="66" charset="0"/>
              </a:rPr>
              <a:t>And you played it to the beat.</a:t>
            </a:r>
            <a:endParaRPr lang="en-GB" sz="3600" kern="100" dirty="0">
              <a:solidFill>
                <a:srgbClr val="FFFF00"/>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F38DA5F4-DB49-B46F-AB14-3BB12B68B6DE}"/>
              </a:ext>
            </a:extLst>
          </p:cNvPr>
          <p:cNvSpPr txBox="1"/>
          <p:nvPr/>
        </p:nvSpPr>
        <p:spPr>
          <a:xfrm>
            <a:off x="10467474" y="5810038"/>
            <a:ext cx="938463" cy="707886"/>
          </a:xfrm>
          <a:prstGeom prst="rect">
            <a:avLst/>
          </a:prstGeom>
          <a:noFill/>
        </p:spPr>
        <p:txBody>
          <a:bodyPr wrap="square">
            <a:spAutoFit/>
          </a:bodyPr>
          <a:lstStyle/>
          <a:p>
            <a:r>
              <a:rPr lang="en-GB" sz="4000" kern="100" dirty="0">
                <a:effectLst/>
                <a:latin typeface="Comic Sans MS" panose="030F0702030302020204" pitchFamily="66" charset="0"/>
                <a:ea typeface="Calibri" panose="020F0502020204030204" pitchFamily="34" charset="0"/>
                <a:cs typeface="Times New Roman" panose="02020603050405020304" pitchFamily="18" charset="0"/>
              </a:rPr>
              <a:t>x3</a:t>
            </a:r>
            <a:endParaRPr lang="en-GB" sz="4000" dirty="0"/>
          </a:p>
        </p:txBody>
      </p:sp>
    </p:spTree>
    <p:extLst>
      <p:ext uri="{BB962C8B-B14F-4D97-AF65-F5344CB8AC3E}">
        <p14:creationId xmlns:p14="http://schemas.microsoft.com/office/powerpoint/2010/main" val="2042324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7569370F-F6C5-BAD5-BB9E-5DD252A9B5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4E8F63-A021-3B77-9420-9C973CAF0543}"/>
              </a:ext>
            </a:extLst>
          </p:cNvPr>
          <p:cNvSpPr>
            <a:spLocks noGrp="1"/>
          </p:cNvSpPr>
          <p:nvPr>
            <p:ph type="ctrTitle"/>
          </p:nvPr>
        </p:nvSpPr>
        <p:spPr>
          <a:xfrm>
            <a:off x="207090" y="-520152"/>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you played it,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played it,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played it,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played it to the beat.</a:t>
            </a:r>
          </a:p>
        </p:txBody>
      </p:sp>
    </p:spTree>
    <p:extLst>
      <p:ext uri="{BB962C8B-B14F-4D97-AF65-F5344CB8AC3E}">
        <p14:creationId xmlns:p14="http://schemas.microsoft.com/office/powerpoint/2010/main" val="26286276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794F0-6F18-5F60-E255-7AD8E5BE3096}"/>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BCB889C9-A0A5-E21C-E4A2-964ED4234BDB}"/>
              </a:ext>
            </a:extLst>
          </p:cNvPr>
          <p:cNvSpPr txBox="1">
            <a:spLocks/>
          </p:cNvSpPr>
          <p:nvPr/>
        </p:nvSpPr>
        <p:spPr>
          <a:xfrm>
            <a:off x="482379" y="1314997"/>
            <a:ext cx="11227242"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sz="5000"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10 – Wonder – Emeli Sande</a:t>
            </a:r>
            <a:endParaRPr lang="en-GB" sz="5000" dirty="0"/>
          </a:p>
        </p:txBody>
      </p:sp>
    </p:spTree>
    <p:extLst>
      <p:ext uri="{BB962C8B-B14F-4D97-AF65-F5344CB8AC3E}">
        <p14:creationId xmlns:p14="http://schemas.microsoft.com/office/powerpoint/2010/main" val="24556730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5AA13172-9E47-6E58-B59F-5F611AEECC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93CE38-7E0C-E04B-F623-878F35BCA1DB}"/>
              </a:ext>
            </a:extLst>
          </p:cNvPr>
          <p:cNvSpPr>
            <a:spLocks noGrp="1"/>
          </p:cNvSpPr>
          <p:nvPr>
            <p:ph type="ctrTitle"/>
          </p:nvPr>
        </p:nvSpPr>
        <p:spPr>
          <a:xfrm>
            <a:off x="239174" y="474458"/>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can beat the night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I'm not afraid of thunder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am full of light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am full of wonder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Woah-oh, oh-oh, I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ain't</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falling under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Woah-oh, oh-oh, I am full of wonder</a:t>
            </a:r>
          </a:p>
        </p:txBody>
      </p:sp>
    </p:spTree>
    <p:extLst>
      <p:ext uri="{BB962C8B-B14F-4D97-AF65-F5344CB8AC3E}">
        <p14:creationId xmlns:p14="http://schemas.microsoft.com/office/powerpoint/2010/main" val="722041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15073C4-D791-7ECF-8DA8-D830343633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DA23B4-3579-E103-AAED-E21339B6DAF5}"/>
              </a:ext>
            </a:extLst>
          </p:cNvPr>
          <p:cNvSpPr>
            <a:spLocks noGrp="1"/>
          </p:cNvSpPr>
          <p:nvPr>
            <p:ph type="ctrTitle"/>
          </p:nvPr>
        </p:nvSpPr>
        <p:spPr>
          <a:xfrm>
            <a:off x="191048" y="442375"/>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Though our feet might ache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world's upon our shoulders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No way we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break</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'Cause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we are full of wonder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Woah-oh, oh-oh, we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ain't</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falling under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Woah-oh, oh-oh, we are full of wonder</a:t>
            </a:r>
          </a:p>
        </p:txBody>
      </p:sp>
    </p:spTree>
    <p:extLst>
      <p:ext uri="{BB962C8B-B14F-4D97-AF65-F5344CB8AC3E}">
        <p14:creationId xmlns:p14="http://schemas.microsoft.com/office/powerpoint/2010/main" val="24792977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DC15C45A-9362-93F7-CF3E-5E29311C6C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E7A340-0FC4-35B4-89AA-473C73DC2B6B}"/>
              </a:ext>
            </a:extLst>
          </p:cNvPr>
          <p:cNvSpPr>
            <a:spLocks noGrp="1"/>
          </p:cNvSpPr>
          <p:nvPr>
            <p:ph type="ctrTitle"/>
          </p:nvPr>
        </p:nvSpPr>
        <p:spPr>
          <a:xfrm>
            <a:off x="0" y="0"/>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1 - This light is contagious, go, go tell your neighbours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Just reach out and pass it on, ooh, yeah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2 - This light is contagious, go, go tell your neighbours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Just reach out and pass it on, ooh, yeah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3 - This light is contagious, go, go tell your neighbours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Just reach out and pass it on, ooh, yeah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latin typeface="Comic Sans MS" panose="030F0702030302020204" pitchFamily="66" charset="0"/>
                <a:ea typeface="Calibri" panose="020F0502020204030204" pitchFamily="34" charset="0"/>
                <a:cs typeface="Times New Roman" panose="02020603050405020304" pitchFamily="18" charset="0"/>
              </a:rPr>
              <a:t>All - </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light is contagious, go, go tell your neighbours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Just reach out and pass it on, oh, yeah</a:t>
            </a:r>
          </a:p>
        </p:txBody>
      </p:sp>
      <p:sp>
        <p:nvSpPr>
          <p:cNvPr id="4" name="TextBox 3">
            <a:extLst>
              <a:ext uri="{FF2B5EF4-FFF2-40B4-BE49-F238E27FC236}">
                <a16:creationId xmlns:a16="http://schemas.microsoft.com/office/drawing/2014/main" id="{E3E41B54-0549-638C-CFC6-F1398E4FADD2}"/>
              </a:ext>
            </a:extLst>
          </p:cNvPr>
          <p:cNvSpPr txBox="1"/>
          <p:nvPr/>
        </p:nvSpPr>
        <p:spPr>
          <a:xfrm>
            <a:off x="2069431" y="5532203"/>
            <a:ext cx="8839200" cy="1200329"/>
          </a:xfrm>
          <a:prstGeom prst="rect">
            <a:avLst/>
          </a:prstGeom>
          <a:noFill/>
        </p:spPr>
        <p:txBody>
          <a:bodyPr wrap="square">
            <a:spAutoFit/>
          </a:bodyPr>
          <a:lstStyle/>
          <a:p>
            <a:r>
              <a:rPr lang="en-GB" sz="3600" dirty="0">
                <a:latin typeface="Comic Sans MS" panose="030F0702030302020204" pitchFamily="66" charset="0"/>
              </a:rPr>
              <a:t>Woah-oh, oh-oh, we </a:t>
            </a:r>
            <a:r>
              <a:rPr lang="en-GB" sz="3600" dirty="0" err="1">
                <a:latin typeface="Comic Sans MS" panose="030F0702030302020204" pitchFamily="66" charset="0"/>
              </a:rPr>
              <a:t>ain't</a:t>
            </a:r>
            <a:r>
              <a:rPr lang="en-GB" sz="3600" dirty="0">
                <a:latin typeface="Comic Sans MS" panose="030F0702030302020204" pitchFamily="66" charset="0"/>
              </a:rPr>
              <a:t> falling under</a:t>
            </a:r>
          </a:p>
          <a:p>
            <a:r>
              <a:rPr lang="en-GB" sz="3600" dirty="0">
                <a:latin typeface="Comic Sans MS" panose="030F0702030302020204" pitchFamily="66" charset="0"/>
              </a:rPr>
              <a:t>Woah-oh, oh-oh, we are full of wonder</a:t>
            </a:r>
          </a:p>
        </p:txBody>
      </p:sp>
    </p:spTree>
    <p:extLst>
      <p:ext uri="{BB962C8B-B14F-4D97-AF65-F5344CB8AC3E}">
        <p14:creationId xmlns:p14="http://schemas.microsoft.com/office/powerpoint/2010/main" val="852182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52ECC-6614-783F-C064-E386E5900AC2}"/>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F698F7B1-E777-0493-9F1A-A81E20BCFC6C}"/>
              </a:ext>
            </a:extLst>
          </p:cNvPr>
          <p:cNvSpPr txBox="1">
            <a:spLocks/>
          </p:cNvSpPr>
          <p:nvPr/>
        </p:nvSpPr>
        <p:spPr>
          <a:xfrm>
            <a:off x="17157" y="1363123"/>
            <a:ext cx="12174843"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sz="5000"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11 – Kiss the Sky – Maren Morris</a:t>
            </a:r>
            <a:endParaRPr lang="en-GB" sz="5000" dirty="0"/>
          </a:p>
        </p:txBody>
      </p:sp>
    </p:spTree>
    <p:extLst>
      <p:ext uri="{BB962C8B-B14F-4D97-AF65-F5344CB8AC3E}">
        <p14:creationId xmlns:p14="http://schemas.microsoft.com/office/powerpoint/2010/main" val="931378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15867194-50C2-EE86-C570-4CBAF1B6DB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8B180E-9862-7C13-D7C4-6C9D6CBDA57F}"/>
              </a:ext>
            </a:extLst>
          </p:cNvPr>
          <p:cNvSpPr>
            <a:spLocks noGrp="1"/>
          </p:cNvSpPr>
          <p:nvPr>
            <p:ph type="ctrTitle"/>
          </p:nvPr>
        </p:nvSpPr>
        <p:spPr>
          <a:xfrm>
            <a:off x="0" y="433137"/>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unfamiliar road could be the same place you get lost and find yourself</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There might be bumps, there might be bruises, but at least you'll have a story here to tell</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Time will slip on by if you're stuck here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livin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life with too much caution</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I know you know that those wings, they weren't made for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walkin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3908393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9569B73A-E339-9688-27E7-2E398F18C5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068FCA-C597-83EA-BC63-BE52FA999EBA}"/>
              </a:ext>
            </a:extLst>
          </p:cNvPr>
          <p:cNvSpPr>
            <a:spLocks noGrp="1"/>
          </p:cNvSpPr>
          <p:nvPr>
            <p:ph type="ctrTitle"/>
          </p:nvPr>
        </p:nvSpPr>
        <p:spPr>
          <a:xfrm>
            <a:off x="367511" y="1821996"/>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you look your fears right in the eye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Say you'll see them another time?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for once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can find the piece of you that you've been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hidin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you've been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hidin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you chase your heart out to the edge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Rewrite your stars and be brave instead?</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you jump (hey)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fallin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feels a little like you're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flyin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like you're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flyin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 my darlin', if you try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just might kiss the sky</a:t>
            </a:r>
          </a:p>
        </p:txBody>
      </p:sp>
    </p:spTree>
    <p:extLst>
      <p:ext uri="{BB962C8B-B14F-4D97-AF65-F5344CB8AC3E}">
        <p14:creationId xmlns:p14="http://schemas.microsoft.com/office/powerpoint/2010/main" val="40683894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59BA98B8-AA52-74CC-FDAC-BF50DCD690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24E0C4-BB7C-2391-650C-B0B230EA7642}"/>
              </a:ext>
            </a:extLst>
          </p:cNvPr>
          <p:cNvSpPr>
            <a:spLocks noGrp="1"/>
          </p:cNvSpPr>
          <p:nvPr>
            <p:ph type="ctrTitle"/>
          </p:nvPr>
        </p:nvSpPr>
        <p:spPr>
          <a:xfrm>
            <a:off x="142921" y="1998459"/>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Ideas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comin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to you like a spark that starts a fire in your mind (ah)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ideas can only burn you if you always keep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em</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locked up inside (ooh-oh)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Time will slip on by if you're stuck here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livin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life with too much caution (oh)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So go out in this world and get every single thing you've ever wanted (mm)</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 it's safe where you are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safe only gets you so far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endParaRPr lang="en-GB" sz="36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97708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C817BC69-7733-F591-8DDE-D79F64206F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655E9A-6084-368A-2307-9BA1A6A816E2}"/>
              </a:ext>
            </a:extLst>
          </p:cNvPr>
          <p:cNvSpPr>
            <a:spLocks noGrp="1"/>
          </p:cNvSpPr>
          <p:nvPr>
            <p:ph type="ctrTitle"/>
          </p:nvPr>
        </p:nvSpPr>
        <p:spPr>
          <a:xfrm>
            <a:off x="126880" y="1870122"/>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you look your fears (oh) right in the eye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Say you'll see them another time?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for once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can find the piece of you that you've been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hidin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you've been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hidin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you chase your heart out to the edge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Rewrite your stars and be brave instead?</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What if you jump (hey)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fallin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feels a little like you're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flyin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like you're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flyin</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 my darlin', if you try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just might kiss the sky</a:t>
            </a:r>
          </a:p>
        </p:txBody>
      </p:sp>
    </p:spTree>
    <p:extLst>
      <p:ext uri="{BB962C8B-B14F-4D97-AF65-F5344CB8AC3E}">
        <p14:creationId xmlns:p14="http://schemas.microsoft.com/office/powerpoint/2010/main" val="12433210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818BC411-DECC-98AC-43FC-D780884366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3116F8-54BA-B574-986A-4A894CD053B7}"/>
              </a:ext>
            </a:extLst>
          </p:cNvPr>
          <p:cNvSpPr>
            <a:spLocks noGrp="1"/>
          </p:cNvSpPr>
          <p:nvPr>
            <p:ph type="ctrTitle"/>
          </p:nvPr>
        </p:nvSpPr>
        <p:spPr>
          <a:xfrm>
            <a:off x="191048" y="1180312"/>
            <a:ext cx="12192000" cy="5191201"/>
          </a:xfrm>
        </p:spPr>
        <p:txBody>
          <a:bodyPr>
            <a:noAutofit/>
          </a:bodyPr>
          <a:lstStyle/>
          <a:p>
            <a:pPr>
              <a:lnSpc>
                <a:spcPct val="107000"/>
              </a:lnSpc>
              <a:spcAft>
                <a:spcPts val="800"/>
              </a:spcAft>
            </a:pPr>
            <a:r>
              <a:rPr lang="en-GB" sz="3600" kern="100" dirty="0">
                <a:latin typeface="Comic Sans MS" panose="030F0702030302020204" pitchFamily="66" charset="0"/>
                <a:ea typeface="Calibri" panose="020F0502020204030204" pitchFamily="34" charset="0"/>
                <a:cs typeface="Times New Roman" panose="02020603050405020304" pitchFamily="18" charset="0"/>
              </a:rPr>
              <a:t>Y</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ou just might kiss the sky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 ooh, you just might kiss the sky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 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 I just might kiss the sky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Oh, yeah, yeah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Mm-mm</a:t>
            </a:r>
          </a:p>
        </p:txBody>
      </p:sp>
    </p:spTree>
    <p:extLst>
      <p:ext uri="{BB962C8B-B14F-4D97-AF65-F5344CB8AC3E}">
        <p14:creationId xmlns:p14="http://schemas.microsoft.com/office/powerpoint/2010/main" val="9880491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381FE-9DD8-109D-16D3-CEC707EF8E3F}"/>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1F0F7ED5-D4E8-7237-3CFF-E8C52AC537F5}"/>
              </a:ext>
            </a:extLst>
          </p:cNvPr>
          <p:cNvSpPr txBox="1">
            <a:spLocks/>
          </p:cNvSpPr>
          <p:nvPr/>
        </p:nvSpPr>
        <p:spPr>
          <a:xfrm>
            <a:off x="-272159" y="1347081"/>
            <a:ext cx="12736317"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12 – This is the Thanks – This Wish</a:t>
            </a:r>
            <a:endParaRPr lang="en-GB" dirty="0"/>
          </a:p>
        </p:txBody>
      </p:sp>
    </p:spTree>
    <p:extLst>
      <p:ext uri="{BB962C8B-B14F-4D97-AF65-F5344CB8AC3E}">
        <p14:creationId xmlns:p14="http://schemas.microsoft.com/office/powerpoint/2010/main" val="41499352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98893E48-F04F-56AA-8B9D-E417B78A7A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3634F8-D742-19D6-0930-9830A240A701}"/>
              </a:ext>
            </a:extLst>
          </p:cNvPr>
          <p:cNvSpPr>
            <a:spLocks noGrp="1"/>
          </p:cNvSpPr>
          <p:nvPr>
            <p:ph type="ctrTitle"/>
          </p:nvPr>
        </p:nvSpPr>
        <p:spPr>
          <a:xfrm>
            <a:off x="207090" y="0"/>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can't help it if mirrors love my face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It's genetics! Yeah, I got these genes from outer space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Thorne the name, I'm magnificent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put the "I" in "omnipotent"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I'm passionate, I'm not petulant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Someone praise me for my benevolence</a:t>
            </a:r>
          </a:p>
        </p:txBody>
      </p:sp>
    </p:spTree>
    <p:extLst>
      <p:ext uri="{BB962C8B-B14F-4D97-AF65-F5344CB8AC3E}">
        <p14:creationId xmlns:p14="http://schemas.microsoft.com/office/powerpoint/2010/main" val="36108814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5377C058-10DD-A963-90B7-1C40C9F5F1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B82309-0BFD-6498-46A1-B1B21E7861F1}"/>
              </a:ext>
            </a:extLst>
          </p:cNvPr>
          <p:cNvSpPr>
            <a:spLocks noGrp="1"/>
          </p:cNvSpPr>
          <p:nvPr>
            <p:ph type="ctrTitle"/>
          </p:nvPr>
        </p:nvSpPr>
        <p:spPr>
          <a:xfrm>
            <a:off x="207090" y="137574"/>
            <a:ext cx="12192000" cy="5191201"/>
          </a:xfrm>
        </p:spPr>
        <p:txBody>
          <a:bodyPr>
            <a:noAutofit/>
          </a:bodyPr>
          <a:lstStyle/>
          <a:p>
            <a:pPr>
              <a:lnSpc>
                <a:spcPct val="107000"/>
              </a:lnSpc>
              <a:spcAft>
                <a:spcPts val="800"/>
              </a:spcAft>
            </a:pP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I'd give the clothes off the captain’s back</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If you really needed that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I'd be the first one to volunteer Captain</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If your home were to crumble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Or if you were in trouble</a:t>
            </a:r>
          </a:p>
        </p:txBody>
      </p:sp>
    </p:spTree>
    <p:extLst>
      <p:ext uri="{BB962C8B-B14F-4D97-AF65-F5344CB8AC3E}">
        <p14:creationId xmlns:p14="http://schemas.microsoft.com/office/powerpoint/2010/main" val="20183995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4B70F467-65DA-DA19-DDD4-065F7F27A1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099D48-F151-C744-AADD-205F13AED345}"/>
              </a:ext>
            </a:extLst>
          </p:cNvPr>
          <p:cNvSpPr>
            <a:spLocks noGrp="1"/>
          </p:cNvSpPr>
          <p:nvPr>
            <p:ph type="ctrTitle"/>
          </p:nvPr>
        </p:nvSpPr>
        <p:spPr>
          <a:xfrm>
            <a:off x="0" y="233827"/>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let them live here for free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I don't even charge them rent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clean up all their messes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I'm always there when they need to vent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give and give and give and give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You'd think they'd all be content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all I really want is just a little respect</a:t>
            </a:r>
          </a:p>
        </p:txBody>
      </p:sp>
    </p:spTree>
    <p:extLst>
      <p:ext uri="{BB962C8B-B14F-4D97-AF65-F5344CB8AC3E}">
        <p14:creationId xmlns:p14="http://schemas.microsoft.com/office/powerpoint/2010/main" val="36195622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A5AEC541-8D79-D778-324A-7D52E405EC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C49746-6C9F-431D-A674-84F74339909E}"/>
              </a:ext>
            </a:extLst>
          </p:cNvPr>
          <p:cNvSpPr>
            <a:spLocks noGrp="1"/>
          </p:cNvSpPr>
          <p:nvPr>
            <p:ph type="ctrTitle"/>
          </p:nvPr>
        </p:nvSpPr>
        <p:spPr>
          <a:xfrm>
            <a:off x="207090" y="-520152"/>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this is the thanks I get?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the thanks I get?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this is the thanks I get?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this is the thanks I get?</a:t>
            </a:r>
          </a:p>
        </p:txBody>
      </p:sp>
    </p:spTree>
    <p:extLst>
      <p:ext uri="{BB962C8B-B14F-4D97-AF65-F5344CB8AC3E}">
        <p14:creationId xmlns:p14="http://schemas.microsoft.com/office/powerpoint/2010/main" val="10937908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4C7E69B9-3F04-6CAD-0F44-799B6F89BD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E8D42F-BC42-291F-34C0-0A0C2DF35BCB}"/>
              </a:ext>
            </a:extLst>
          </p:cNvPr>
          <p:cNvSpPr>
            <a:spLocks noGrp="1"/>
          </p:cNvSpPr>
          <p:nvPr>
            <p:ph type="ctrTitle"/>
          </p:nvPr>
        </p:nvSpPr>
        <p:spPr>
          <a:xfrm>
            <a:off x="158964" y="474458"/>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"You're so brilliant"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Ah, that's the least you could say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There's more, admit it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"You're cute and strong and bold and brave, " thanks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See this circus? I built it up</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you still complain? Ungrateful much?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Mm, are you sure that you're not the prob?</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I'd love to see you try and do my job, oh-</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ho</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421098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A0E657F4-24BC-6D73-74B9-1AFAB9FD18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F5CA4A-5A67-A150-A6B9-8DC190830FDD}"/>
              </a:ext>
            </a:extLst>
          </p:cNvPr>
          <p:cNvSpPr>
            <a:spLocks noGrp="1"/>
          </p:cNvSpPr>
          <p:nvPr>
            <p:ph type="ctrTitle"/>
          </p:nvPr>
        </p:nvSpPr>
        <p:spPr>
          <a:xfrm>
            <a:off x="158964" y="474458"/>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wrangled fourteen sell-out nights, dear</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Come on, that's a high percent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now you're questioning your chief?</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disrespect I just underwent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You know I always got your back</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Yeah, really though, it's no sweat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Since the day you </a:t>
            </a:r>
            <a:r>
              <a:rPr lang="en-GB" sz="3600" kern="100" dirty="0">
                <a:latin typeface="Comic Sans MS" panose="030F0702030302020204" pitchFamily="66" charset="0"/>
                <a:ea typeface="Calibri" panose="020F0502020204030204" pitchFamily="34" charset="0"/>
                <a:cs typeface="Times New Roman" panose="02020603050405020304" pitchFamily="18" charset="0"/>
              </a:rPr>
              <a:t>joined up </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the day that we met</a:t>
            </a:r>
          </a:p>
        </p:txBody>
      </p:sp>
    </p:spTree>
    <p:extLst>
      <p:ext uri="{BB962C8B-B14F-4D97-AF65-F5344CB8AC3E}">
        <p14:creationId xmlns:p14="http://schemas.microsoft.com/office/powerpoint/2010/main" val="13871527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3ECA1610-AB4E-2860-B16A-9A1381E7EE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DEEABC-FCBC-2EC8-3151-16D989222ECD}"/>
              </a:ext>
            </a:extLst>
          </p:cNvPr>
          <p:cNvSpPr>
            <a:spLocks noGrp="1"/>
          </p:cNvSpPr>
          <p:nvPr>
            <p:ph type="ctrTitle"/>
          </p:nvPr>
        </p:nvSpPr>
        <p:spPr>
          <a:xfrm>
            <a:off x="0" y="1395664"/>
            <a:ext cx="12192000" cy="3291427"/>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this is the thanks I get?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the thanks I get?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this is the thanks I get?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this is the thanks I get?</a:t>
            </a:r>
          </a:p>
        </p:txBody>
      </p:sp>
    </p:spTree>
    <p:extLst>
      <p:ext uri="{BB962C8B-B14F-4D97-AF65-F5344CB8AC3E}">
        <p14:creationId xmlns:p14="http://schemas.microsoft.com/office/powerpoint/2010/main" val="40961087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435DF-B2F9-348F-34A3-20509FB42101}"/>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99440BF-2793-DFD8-F0FC-49F68D9B0D70}"/>
              </a:ext>
            </a:extLst>
          </p:cNvPr>
          <p:cNvSpPr txBox="1">
            <a:spLocks/>
          </p:cNvSpPr>
          <p:nvPr/>
        </p:nvSpPr>
        <p:spPr>
          <a:xfrm>
            <a:off x="-272159" y="1347081"/>
            <a:ext cx="12736317" cy="335932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GB" sz="4000" dirty="0">
                <a:solidFill>
                  <a:srgbClr val="202124"/>
                </a:solidFill>
                <a:latin typeface="Comic Sans MS" panose="030F0702030302020204" pitchFamily="66" charset="0"/>
                <a:ea typeface="Times New Roman" panose="02020603050405020304" pitchFamily="18" charset="0"/>
                <a:cs typeface="Arial" panose="020B0604020202020204" pitchFamily="34" charset="0"/>
              </a:rPr>
              <a:t>Song 15 – Best Day of My Life – American Authors</a:t>
            </a:r>
            <a:endParaRPr lang="en-GB" sz="4000" dirty="0"/>
          </a:p>
        </p:txBody>
      </p:sp>
    </p:spTree>
    <p:extLst>
      <p:ext uri="{BB962C8B-B14F-4D97-AF65-F5344CB8AC3E}">
        <p14:creationId xmlns:p14="http://schemas.microsoft.com/office/powerpoint/2010/main" val="5969416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B747CC8B-3676-51AA-29BF-7382604A04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813CC7-BE6E-7DF4-91ED-EC867E270514}"/>
              </a:ext>
            </a:extLst>
          </p:cNvPr>
          <p:cNvSpPr>
            <a:spLocks noGrp="1"/>
          </p:cNvSpPr>
          <p:nvPr>
            <p:ph type="ctrTitle"/>
          </p:nvPr>
        </p:nvSpPr>
        <p:spPr>
          <a:xfrm>
            <a:off x="144379" y="367388"/>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(Introduction)</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endParaRPr lang="en-GB" sz="36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278068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1E5184C5-E515-8B52-7C50-8249D429C4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B80A38-E065-4E66-0631-75AA3DA632B1}"/>
              </a:ext>
            </a:extLst>
          </p:cNvPr>
          <p:cNvSpPr>
            <a:spLocks noGrp="1"/>
          </p:cNvSpPr>
          <p:nvPr>
            <p:ph type="ctrTitle"/>
          </p:nvPr>
        </p:nvSpPr>
        <p:spPr>
          <a:xfrm>
            <a:off x="0" y="1666799"/>
            <a:ext cx="12192000" cy="5191201"/>
          </a:xfrm>
        </p:spPr>
        <p:txBody>
          <a:bodyPr>
            <a:noAutofit/>
          </a:bodyPr>
          <a:lstStyle/>
          <a:p>
            <a:pPr>
              <a:lnSpc>
                <a:spcPct val="107000"/>
              </a:lnSpc>
              <a:spcAft>
                <a:spcPts val="800"/>
              </a:spcAft>
            </a:pP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had a dream so big and loud,</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jumped so high I touched the clouds.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Whoa, oh, oh, oh, oh, oh, 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stretched my hands out to the sky,</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we danced with monsters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through the night.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Whoa, oh, oh, oh, oh, oh, 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I'm never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look back, whoa,</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never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give it up, no,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please don't wake me now.</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p>
        </p:txBody>
      </p:sp>
    </p:spTree>
    <p:extLst>
      <p:ext uri="{BB962C8B-B14F-4D97-AF65-F5344CB8AC3E}">
        <p14:creationId xmlns:p14="http://schemas.microsoft.com/office/powerpoint/2010/main" val="31590998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821B3E09-3C87-6C22-91E6-7A07D12F21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426D7D-2156-DC7D-25D8-4E46AA72958F}"/>
              </a:ext>
            </a:extLst>
          </p:cNvPr>
          <p:cNvSpPr>
            <a:spLocks noGrp="1"/>
          </p:cNvSpPr>
          <p:nvPr>
            <p:ph type="ctrTitle"/>
          </p:nvPr>
        </p:nvSpPr>
        <p:spPr>
          <a:xfrm>
            <a:off x="239174" y="1356774"/>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 the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my li-</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i-i-ife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 the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my li-</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i-i-ife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p>
        </p:txBody>
      </p:sp>
    </p:spTree>
    <p:extLst>
      <p:ext uri="{BB962C8B-B14F-4D97-AF65-F5344CB8AC3E}">
        <p14:creationId xmlns:p14="http://schemas.microsoft.com/office/powerpoint/2010/main" val="21791890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063DAEF6-07DA-2900-1ECC-4CD4BA52F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5E91BC-B3C7-E660-3BC4-51D53985C26D}"/>
              </a:ext>
            </a:extLst>
          </p:cNvPr>
          <p:cNvSpPr>
            <a:spLocks noGrp="1"/>
          </p:cNvSpPr>
          <p:nvPr>
            <p:ph type="ctrTitle"/>
          </p:nvPr>
        </p:nvSpPr>
        <p:spPr>
          <a:xfrm>
            <a:off x="207090" y="1436986"/>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howled at the moon with friends,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and then the sun came crashing in,</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Whoa, oh, oh, oh, oh, oh, 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Whoa, oh, oh, oh, oh, oh, 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But all the possibilities,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no limits, just epiphanies.</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Whoa, oh, oh, oh, oh, oh, oh.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I'm never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look back, woah,</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never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give it up, no,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just don't wake me now.</a:t>
            </a:r>
          </a:p>
        </p:txBody>
      </p:sp>
    </p:spTree>
    <p:extLst>
      <p:ext uri="{BB962C8B-B14F-4D97-AF65-F5344CB8AC3E}">
        <p14:creationId xmlns:p14="http://schemas.microsoft.com/office/powerpoint/2010/main" val="19996138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6500A56E-A6BC-8FF0-5970-DD78F3EBD5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6CCA8-1A74-DB30-73C7-D0A514AD50A9}"/>
              </a:ext>
            </a:extLst>
          </p:cNvPr>
          <p:cNvSpPr>
            <a:spLocks noGrp="1"/>
          </p:cNvSpPr>
          <p:nvPr>
            <p:ph type="ctrTitle"/>
          </p:nvPr>
        </p:nvSpPr>
        <p:spPr>
          <a:xfrm>
            <a:off x="271258" y="1666799"/>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 the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my li-</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i-i-ife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 the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my li-</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i-i-ife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p>
        </p:txBody>
      </p:sp>
    </p:spTree>
    <p:extLst>
      <p:ext uri="{BB962C8B-B14F-4D97-AF65-F5344CB8AC3E}">
        <p14:creationId xmlns:p14="http://schemas.microsoft.com/office/powerpoint/2010/main" val="15560997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4436D0D7-7D34-BFE6-B347-E4F04F4154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5E2232-A8BF-7676-37C8-52EC2112A334}"/>
              </a:ext>
            </a:extLst>
          </p:cNvPr>
          <p:cNvSpPr>
            <a:spLocks noGrp="1"/>
          </p:cNvSpPr>
          <p:nvPr>
            <p:ph type="ctrTitle"/>
          </p:nvPr>
        </p:nvSpPr>
        <p:spPr>
          <a:xfrm>
            <a:off x="191048" y="554669"/>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hear it calling outside my window,</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feel it in my soul,</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soul.</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stars are burning so bright,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sun was out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til</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midnight,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I say we lose control,</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trol</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p>
        </p:txBody>
      </p:sp>
    </p:spTree>
    <p:extLst>
      <p:ext uri="{BB962C8B-B14F-4D97-AF65-F5344CB8AC3E}">
        <p14:creationId xmlns:p14="http://schemas.microsoft.com/office/powerpoint/2010/main" val="333996461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BD4DF3E3-6021-1978-F5E1-7D67C98373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C3DF38-D86B-A095-CB18-BCAE799185DA}"/>
              </a:ext>
            </a:extLst>
          </p:cNvPr>
          <p:cNvSpPr>
            <a:spLocks noGrp="1"/>
          </p:cNvSpPr>
          <p:nvPr>
            <p:ph type="ctrTitle"/>
          </p:nvPr>
        </p:nvSpPr>
        <p:spPr>
          <a:xfrm>
            <a:off x="128336" y="2688269"/>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 the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my li-</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i-i-ife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Woo, woo, ooh, ooh, ooh, woo.</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 the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my li-</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i-i-ife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endParaRPr lang="en-GB" sz="36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090171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0A984F37-A6E3-64B9-876A-F1BFBC3342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7982DA-3693-BE12-0351-3E2976975910}"/>
              </a:ext>
            </a:extLst>
          </p:cNvPr>
          <p:cNvSpPr>
            <a:spLocks noGrp="1"/>
          </p:cNvSpPr>
          <p:nvPr>
            <p:ph type="ctrTitle"/>
          </p:nvPr>
        </p:nvSpPr>
        <p:spPr>
          <a:xfrm>
            <a:off x="0" y="1196353"/>
            <a:ext cx="12192000" cy="5191201"/>
          </a:xfrm>
        </p:spPr>
        <p:txBody>
          <a:bodyPr>
            <a:noAutofit/>
          </a:bodyPr>
          <a:lstStyle/>
          <a:p>
            <a:pPr>
              <a:lnSpc>
                <a:spcPct val="107000"/>
              </a:lnSpc>
              <a:spcAft>
                <a:spcPts val="800"/>
              </a:spcAft>
            </a:pP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the 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Everything is looking up,</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everybody up now.</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This is </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gonna</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 be the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best day of my life,</a:t>
            </a:r>
            <a:b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b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my li-</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r>
              <a:rPr lang="en-GB" sz="3600" kern="100" dirty="0" err="1">
                <a:effectLst/>
                <a:latin typeface="Comic Sans MS" panose="030F0702030302020204" pitchFamily="66" charset="0"/>
                <a:ea typeface="Calibri" panose="020F0502020204030204" pitchFamily="34" charset="0"/>
                <a:cs typeface="Times New Roman" panose="02020603050405020304" pitchFamily="18" charset="0"/>
              </a:rPr>
              <a:t>i-i-ife</a:t>
            </a:r>
            <a:r>
              <a:rPr lang="en-GB" sz="3600" kern="100" dirty="0">
                <a:effectLst/>
                <a:latin typeface="Comic Sans MS" panose="030F0702030302020204" pitchFamily="66"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864781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851</TotalTime>
  <Words>3320</Words>
  <Application>Microsoft Office PowerPoint</Application>
  <PresentationFormat>Widescreen</PresentationFormat>
  <Paragraphs>62</Paragraphs>
  <Slides>57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57</vt:i4>
      </vt:variant>
    </vt:vector>
  </HeadingPairs>
  <TitlesOfParts>
    <vt:vector size="62" baseType="lpstr">
      <vt:lpstr>Arial</vt:lpstr>
      <vt:lpstr>Calibri</vt:lpstr>
      <vt:lpstr>Calibri Light</vt:lpstr>
      <vt:lpstr>Comic Sans MS</vt:lpstr>
      <vt:lpstr>Office Theme</vt:lpstr>
      <vt:lpstr>PowerPoint Presentation</vt:lpstr>
      <vt:lpstr>When I set sail,  No other animal will break my stride,  break my stride And my brother My brother When I sail, you'll always take my side Ha! Yeah, right That's right </vt:lpstr>
      <vt:lpstr>When I set sail No other animal will break our pride,  break our pride And my brother My brother Our hope may run away, but we won’t hide We won’t hide</vt:lpstr>
      <vt:lpstr>Let's go, Let's go, Let's go Hey, did your Mama say you could be up this late? Okay, she didn't say, either way Hide away, let's go Hey, did your Father say you could be out this far? Okay, we're on our way, on our way Run away, let's go </vt:lpstr>
      <vt:lpstr> 1:00   Hey, did your Mama say you could be up this late? Ha-ha, you're very sharp Yes, you are, yes, you are let's go Hey, did your Father say You could be out this far?  Make a wish on the brightest star, and I say</vt:lpstr>
      <vt:lpstr>1:18   I always wanted a brother I always wanted a brother I always wanted a brother Just like you And I always wanted a brother I always wanted a brother I always wanted a brother Just like you</vt:lpstr>
      <vt:lpstr>1:33   You see that tree? Those birds are watching the world unfold The world unfold Oh, brother My brother When I’m boss, they will do as they're told</vt:lpstr>
      <vt:lpstr>You may look down on them, but they are free You can't catch me And where they go cannot be controlled No one looks down on me They look down on us, brother Ha Some things you chase but you cannot hold Okay, it's getting old Let's go Let's go</vt:lpstr>
      <vt:lpstr>2:03   Hey, did your Mama say that you could learn this way? I’ve got to find away, find away. Fine, I’ll wait, let’s go. I heard his father say  He doesn’t count for much I dare you to say that again to my face</vt:lpstr>
      <vt:lpstr>2:18   What did you say ‘bout my brother? He’s not a fool he’s my brother You stay away from my brother ‘Cause I say so  If you say bad words ‘bout my brother You’ll meet the wrath of my brother Those are the laws for my brother    </vt:lpstr>
      <vt:lpstr>PowerPoint Presentation</vt:lpstr>
      <vt:lpstr>When I grow up I will be tall enough to reach the branches that I need to reach to climb the trees you get to climb when you're grown up  And when I grow up I will be smart enough to answer all the questions that you need to know the answers to before you're grown up.</vt:lpstr>
      <vt:lpstr>And when I grow up I will eat sweets every day on the way to work and I will go to bed late every night!  (x3 soloists)And I will wake up when the sun comes up and I will watch cartoons until my eyes go square and I won't care 'cause I'll be all grown up! When I grow up! </vt:lpstr>
      <vt:lpstr>When I grow up, when I grow up, when I grow up I will be strong enough to carry all the heavy things you have to haul around with you when you're a grown-up!  When I grow up, when I grow up, when I grow up I will be brave enough to fight the creatures that you have to fight beneath the bed each night to be a grown-up! </vt:lpstr>
      <vt:lpstr>And when I grow up I will have treats every day. And I'll play with things that mum pretends that mums don't think are fun.  And I will wake up when the sun comes up and I will spend all day just lying in the sun and I won't burn 'cause I'll be all grown-up!  When I grow up!</vt:lpstr>
      <vt:lpstr>PowerPoint Presentation</vt:lpstr>
      <vt:lpstr>I've been staring at the edge of the water 'Long as I can remember, never really knowing why I wish we could build the perfect circus but I don’t believe it, no matter how hard I try   Every turn I take, every trail I track Every path I make, every road leads back To the place I know, where I cannot go, where I long to be</vt:lpstr>
      <vt:lpstr>See the line where the sky meets the sea? It calls me And no one knows, how far it goes If the wind in my sail on the sea stays behind me One day I'll know If I go, there's just no telling how far I'll go  I know everybody on this island seems so happy, on this island Everything is by design I know everybody on this island has a role on this island So maybe I can roll with mine</vt:lpstr>
      <vt:lpstr>I can lead with pride, I can make us strong I'll be satisfied if I play along But the voice inside sings a different song What is wrong with me?  See the light as it shines on the sea? It's blinding But no one knows, how deep it goes And it seems like it's calling out to me, so come find me And let me know</vt:lpstr>
      <vt:lpstr>What's beyond that line? Will I cross that line?  The line where the sky meets the sea? It calls me And no one knows, how far it goes  If the wind in my sail on the sea stays behind me One day I'll know How far I'll go</vt:lpstr>
      <vt:lpstr>PowerPoint Presentation</vt:lpstr>
      <vt:lpstr>There's a fire starting in my heart, Reaching a fevered pitch and it's bringing me out the dark. Finally, I can see you crystal clear, Go ahead and sell me out and I'll lay your ship bare, See how I'll leave with every piece of you, Don't underestimate the things that I will do.</vt:lpstr>
      <vt:lpstr>There's a fire starting in my heart, Reaching a fever pitch and it's bring me out the dark.    The scars of your love remind me of us, They keep me thinking that we almost had it all. The scars of your love, they leave me breathless, I can't help feeling, </vt:lpstr>
      <vt:lpstr>We could have had it all, (Your gonna wish you, never had met me) Rolling in the deep, (Tears are gonna fall, rolling in the deep) You had my heart inside of your hands, (You're gonna wish you never had met me) And you played it to the beat. (Tears are gonna fall, rolling in the deep)</vt:lpstr>
      <vt:lpstr>Baby, I have no story to be told, But I've heard one on you and I'm gonna make your head burn, Think of me in the depths of your despair, Make a home down there as mine sure won't be shared,</vt:lpstr>
      <vt:lpstr>(You're gonna wish you never had met me) The scars of your love remind me of us, (Tears are gonna fall, rolling in the deep) They keep me thinking that we almost had it all. (You're gonna wish you never had met me)  The scars of your love, they leave me breathless, (Tears are gonna fall, rolling in the deep) I can't help feeling, </vt:lpstr>
      <vt:lpstr>We could have had it all, (Your gonna wish you, never had met me) Rolling in the deep, (Tears are gonna fall, rolling in the deep) You had my heart inside of your hands, (You're gonna wish you never had met me) And you played it to the beat. (Tears are gonna fall, rolling in the deep)</vt:lpstr>
      <vt:lpstr>Could have had it all, Rolling in the deep, You had my heart inside of your hands, But you played it with a beating.  Throw your soul through every open door, Count your blessings to find what you look for. Turn my sorrow into treasured gold, You'll pay me back in kind and reap just what you've sown.</vt:lpstr>
      <vt:lpstr> (Your gonna wish you, never had met me)  We could have had it all, (Tears are gonna fall, rolling in the deep) Rolling in the deep, (You're gonna wish you never had met me) You had my heart and soul, (Tears are gonna fall, rolling in the deep) And you played it to the beat.</vt:lpstr>
      <vt:lpstr>But you played it, You played it, You played it, You played it to the beat.</vt:lpstr>
      <vt:lpstr>PowerPoint Presentation</vt:lpstr>
      <vt:lpstr>I can beat the night I'm not afraid of thunder I am full of light I am full of wonder   Woah-oh, oh-oh, I ain't falling under Woah-oh, oh-oh, I am full of wonder</vt:lpstr>
      <vt:lpstr>Though our feet might ache The world's upon our shoulders No way we gon' break 'Cause we are full of wonder   Woah-oh, oh-oh, we ain't falling under Woah-oh, oh-oh, we are full of wonder</vt:lpstr>
      <vt:lpstr>1 - This light is contagious, go, go tell your neighbours Just reach out and pass it on, ooh, yeah 2 - This light is contagious, go, go tell your neighbours Just reach out and pass it on, ooh, yeah 3 - This light is contagious, go, go tell your neighbours Just reach out and pass it on, ooh, yeah All - This light is contagious, go, go tell your neighbours Just reach out and pass it on, oh, yeah</vt:lpstr>
      <vt:lpstr>PowerPoint Presentation</vt:lpstr>
      <vt:lpstr>The unfamiliar road could be the same place you get lost and find yourself There might be bumps, there might be bruises, but at least you'll have a story here to tell Time will slip on by if you're stuck here livin' life with too much caution And I know you know that those wings, they weren't made for walkin'</vt:lpstr>
      <vt:lpstr>What if you look your fears right in the eye Say you'll see them another time? What if, for once You can find the piece of you that you've been hidin', you've been hidin'? What if you chase your heart out to the edge Rewrite your stars and be brave instead? What if you jump (hey) And the fallin' feels a little like you're flyin', like you're flyin'? Oh, my darlin', if you try You just might kiss the sky</vt:lpstr>
      <vt:lpstr>Ideas comin' to you like a spark that starts a fire in your mind (ah) But ideas can only burn you if you always keep 'em locked up inside (ooh-oh) Time will slip on by if you're stuck here livin' life with too much caution (oh) So go out in this world and get every single thing you've ever wanted (mm)  Oh, it's safe where you are But safe only gets you so far </vt:lpstr>
      <vt:lpstr>What if you look your fears (oh) right in the eye Say you'll see them another time? What if, for once You can find the piece of you that you've been hidin', you've been hidin'? What if you chase your heart out to the edge Rewrite your stars and be brave instead? What if you jump (hey) And the fallin' feels a little like you're flyin', like you're flyin'? Oh, my darlin', if you try You just might kiss the sky</vt:lpstr>
      <vt:lpstr>You just might kiss the sky (Oh) (Oh) ooh, you just might kiss the sky (Oh) (Oh) (Oh) oh (Oh) I just might kiss the sky Oh, yeah, yeah Mm-mm</vt:lpstr>
      <vt:lpstr>PowerPoint Presentation</vt:lpstr>
      <vt:lpstr>I can't help it if mirrors love my face It's genetics! Yeah, I got these genes from outer space Thorne the name, I'm magnificent I put the "I" in "omnipotent" I'm passionate, I'm not petulant Someone praise me for my benevolence</vt:lpstr>
      <vt:lpstr>    I'd give the clothes off the captain’s back If you really needed that I'd be the first one to volunteer Captain If your home were to crumble Or if you were in trouble</vt:lpstr>
      <vt:lpstr>I let them live here for free And I don't even charge them rent I clean up all their messes And I'm always there when they need to vent I give and give and give and give You'd think they'd all be content And all I really want is just a little respect</vt:lpstr>
      <vt:lpstr>And this is the thanks I get? This is the thanks I get? And this is the thanks I get? And this is the thanks I get?</vt:lpstr>
      <vt:lpstr>"You're so brilliant" Ah, that's the least you could say There's more, admit it "You're cute and strong and bold and brave, " thanks See this circus? I built it up And you still complain? Ungrateful much? Mm, are you sure that you're not the prob? I'd love to see you try and do my job, oh-ho!</vt:lpstr>
      <vt:lpstr>I wrangled fourteen sell-out nights, dear Come on, that's a high percent And now you're questioning your chief? The disrespect I just underwent You know I always got your back Yeah, really though, it's no sweat Since the day you joined up and the day that we met</vt:lpstr>
      <vt:lpstr>And this is the thanks I get? This is the thanks I get? And this is the thanks I get? And this is the thanks I get?</vt:lpstr>
      <vt:lpstr>PowerPoint Presentation</vt:lpstr>
      <vt:lpstr>(Introduction)  Woo, woo, ooh, ooh, ooh, woo.  </vt:lpstr>
      <vt:lpstr>  I had a dream so big and loud, I jumped so high I touched the clouds. Whoa, oh, oh, oh, oh, oh, oh. I stretched my hands out to the sky, we danced with monsters through the night. Whoa, oh, oh, oh, oh, oh, oh. I'm never gonna look back, whoa, never gonna give it up, no, please don't wake me now. Woo, woo, ooh, ooh, ooh, woo.</vt:lpstr>
      <vt:lpstr>This is gonna be the best day of my life,  my li-i-i-i-ife. Woo, woo, ooh, ooh, ooh, woo.  This is gonna be the best day of my life, my li-i-i-i-ife. Woo, woo, ooh, ooh, ooh, woo. Woo, woo, ooh, ooh, ooh, woo.</vt:lpstr>
      <vt:lpstr>I howled at the moon with friends, and then the sun came crashing in, Whoa, oh, oh, oh, oh, oh, oh. Whoa, oh, oh, oh, oh, oh, oh.  But all the possibilities, no limits, just epiphanies. Whoa, oh, oh, oh, oh, oh, oh. I'm never gonna look back, woah, never gonna give it up, no, just don't wake me now.</vt:lpstr>
      <vt:lpstr>Woo, woo, ooh, ooh, ooh, woo. This is gonna be the best day of my life,  my li-i-i-i-ife. Woo, woo, ooh, ooh, ooh, woo.  This is gonna be the best day of my life, my li-i-i-i-ife. Woo, woo, ooh, ooh, ooh, woo. Woo, woo, ooh, ooh, ooh, woo.</vt:lpstr>
      <vt:lpstr>I hear it calling outside my window, I feel it in my soul, soul. The stars are burning so bright, the sun was out til' midnight, I say we lose control, ...trol. Woo, woo, ooh, ooh, ooh, woo.</vt:lpstr>
      <vt:lpstr>Woo, woo, ooh, ooh, ooh, woo. This is gonna be the best day of my life,  my li-i-i-i-ife. Woo, woo, ooh, ooh, ooh, woo.  This is gonna be the best day of my life,  my li-i-i-i-ife.  </vt:lpstr>
      <vt:lpstr>This is gonna be, this is gonna be, this is gonna be the best day of my life, Everything is looking up, everybody up now. This is gonna be the best day of my life, my li-i-i-i-ife.</vt:lpstr>
    </vt:vector>
  </TitlesOfParts>
  <Company>Lyppard Grange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With a few good friends  And a stick or two  A house is built in a fairy tale land   With a friend and a stick  Or three or four  A house is built where it wasn't before </dc:title>
  <dc:creator>Hannah Brown</dc:creator>
  <cp:lastModifiedBy>Rachel Wallace</cp:lastModifiedBy>
  <cp:revision>18</cp:revision>
  <dcterms:created xsi:type="dcterms:W3CDTF">2023-04-20T12:06:28Z</dcterms:created>
  <dcterms:modified xsi:type="dcterms:W3CDTF">2025-04-23T14:31:06Z</dcterms:modified>
</cp:coreProperties>
</file>