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69" r:id="rId17"/>
    <p:sldId id="261" r:id="rId18"/>
    <p:sldId id="25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ADCA7A-3E68-8946-827F-A9A0472A036E}" v="92" dt="2021-02-10T10:45:27.8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50"/>
  </p:normalViewPr>
  <p:slideViewPr>
    <p:cSldViewPr snapToGrid="0" snapToObjects="1">
      <p:cViewPr varScale="1">
        <p:scale>
          <a:sx n="68" d="100"/>
          <a:sy n="68" d="100"/>
        </p:scale>
        <p:origin x="7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6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18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159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62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085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676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594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646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35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849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009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05889E75-4314-3B47-9B42-B6BE1C8A2018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F4C36DC6-13AD-1943-BA78-F90324310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47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098D6-B597-E14A-B1CB-FF3EB343F6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Civil war QUIZ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307345-0741-7942-852E-D1443671CA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It you get it right you will proceed if you get it wrong you will restart</a:t>
            </a:r>
          </a:p>
          <a:p>
            <a:r>
              <a:rPr lang="en-US" dirty="0" err="1">
                <a:hlinkClick r:id="rId2" action="ppaction://hlinksldjump"/>
              </a:rPr>
              <a:t>Queston</a:t>
            </a:r>
            <a:r>
              <a:rPr lang="en-US" dirty="0">
                <a:hlinkClick r:id="rId2" action="ppaction://hlinksldjump"/>
              </a:rPr>
              <a:t>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97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FB087-A6B3-1245-AD1A-9849ADBFA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Queston</a:t>
            </a:r>
            <a:r>
              <a:rPr lang="en-US" dirty="0"/>
              <a:t>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4557B-7BEE-2D42-BC64-97B632E627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Where did king Charles II hide?</a:t>
            </a:r>
          </a:p>
          <a:p>
            <a:r>
              <a:rPr lang="en-US" dirty="0"/>
              <a:t>A] </a:t>
            </a:r>
            <a:r>
              <a:rPr lang="en-US" dirty="0">
                <a:hlinkClick r:id="rId2" action="ppaction://hlinksldjump"/>
              </a:rPr>
              <a:t>his pub</a:t>
            </a:r>
            <a:endParaRPr lang="en-US" dirty="0"/>
          </a:p>
          <a:p>
            <a:r>
              <a:rPr lang="en-US" dirty="0"/>
              <a:t>B] </a:t>
            </a:r>
            <a:r>
              <a:rPr lang="en-US" dirty="0">
                <a:hlinkClick r:id="rId3" action="ppaction://hlinksldjump"/>
              </a:rPr>
              <a:t>a tree</a:t>
            </a:r>
            <a:endParaRPr lang="en-US" dirty="0"/>
          </a:p>
          <a:p>
            <a:r>
              <a:rPr lang="en-US" dirty="0"/>
              <a:t>C] </a:t>
            </a:r>
            <a:r>
              <a:rPr lang="en-US" dirty="0">
                <a:hlinkClick r:id="rId2" action="ppaction://hlinksldjump"/>
              </a:rPr>
              <a:t>his home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54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7D9D5-2547-EB40-B2C4-43F451D0D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Queston</a:t>
            </a:r>
            <a:r>
              <a:rPr lang="en-US" dirty="0"/>
              <a:t>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C958C-3E75-8948-8A2B-26D9150B0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Which team won the battle?</a:t>
            </a:r>
          </a:p>
          <a:p>
            <a:r>
              <a:rPr lang="en-US" dirty="0"/>
              <a:t>A] </a:t>
            </a:r>
            <a:r>
              <a:rPr lang="en-US" dirty="0" err="1">
                <a:hlinkClick r:id="rId2" action="ppaction://hlinksldjump"/>
              </a:rPr>
              <a:t>Cromwells</a:t>
            </a:r>
            <a:r>
              <a:rPr lang="en-US" dirty="0">
                <a:hlinkClick r:id="rId2" action="ppaction://hlinksldjump"/>
              </a:rPr>
              <a:t> side</a:t>
            </a:r>
            <a:endParaRPr lang="en-US" dirty="0"/>
          </a:p>
          <a:p>
            <a:r>
              <a:rPr lang="en-US" dirty="0"/>
              <a:t>B] </a:t>
            </a:r>
            <a:r>
              <a:rPr lang="en-US" dirty="0">
                <a:hlinkClick r:id="rId3" action="ppaction://hlinksldjump"/>
              </a:rPr>
              <a:t>Charles side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17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FD5B7-37F4-3241-A309-E917B0442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Queston</a:t>
            </a:r>
            <a:r>
              <a:rPr lang="en-US" dirty="0"/>
              <a:t>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525D8-6AED-574E-8C0B-4CEF88AA2F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did Charles II do in the battle?</a:t>
            </a:r>
          </a:p>
          <a:p>
            <a:r>
              <a:rPr lang="en-US" dirty="0"/>
              <a:t>A] </a:t>
            </a:r>
            <a:r>
              <a:rPr lang="en-US" dirty="0">
                <a:hlinkClick r:id="rId2" action="ppaction://hlinksldjump"/>
              </a:rPr>
              <a:t>nothing</a:t>
            </a:r>
            <a:endParaRPr lang="en-US" dirty="0"/>
          </a:p>
          <a:p>
            <a:r>
              <a:rPr lang="en-US" dirty="0"/>
              <a:t>B] </a:t>
            </a:r>
            <a:r>
              <a:rPr lang="en-US" dirty="0">
                <a:hlinkClick r:id="rId3" action="ppaction://hlinksldjump"/>
              </a:rPr>
              <a:t>fight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18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7E020-FA12-BC44-8891-37A075788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Wrong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CD65D-3ED7-5444-9B18-268A1C1FB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 action="ppaction://hlinksldjump"/>
              </a:rPr>
              <a:t>restart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7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83C6E-63BE-5844-9F4F-D234A265A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Queston</a:t>
            </a:r>
            <a:r>
              <a:rPr lang="en-US" dirty="0"/>
              <a:t> 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EDC77-2782-6348-8CB1-6EA2B1F25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did Charles team do before the fight?</a:t>
            </a:r>
          </a:p>
          <a:p>
            <a:r>
              <a:rPr lang="en-US" dirty="0"/>
              <a:t>A] </a:t>
            </a:r>
            <a:r>
              <a:rPr lang="en-US" dirty="0">
                <a:hlinkClick r:id="rId2" action="ppaction://hlinksldjump"/>
              </a:rPr>
              <a:t>party</a:t>
            </a:r>
            <a:endParaRPr lang="en-US" dirty="0"/>
          </a:p>
          <a:p>
            <a:r>
              <a:rPr lang="en-US" dirty="0"/>
              <a:t>B] </a:t>
            </a:r>
            <a:r>
              <a:rPr lang="en-US" dirty="0">
                <a:hlinkClick r:id="rId3" action="ppaction://hlinksldjump"/>
              </a:rPr>
              <a:t>prepare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64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33B31-A1B8-5347-A8F1-3DBB457A2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Wrong!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BBEA4-10A4-A442-B061-C86DEEA801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 action="ppaction://hlinksldjump"/>
              </a:rPr>
              <a:t>restart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89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7F3BC-0C8B-4248-BBCD-5C8D2D1FE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Queston</a:t>
            </a:r>
            <a:r>
              <a:rPr lang="en-US" dirty="0"/>
              <a:t>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8546C-3907-004D-A392-BDFB26CBBA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happened to Charles II after the battle?</a:t>
            </a:r>
          </a:p>
          <a:p>
            <a:r>
              <a:rPr lang="en-US" dirty="0"/>
              <a:t>A] </a:t>
            </a:r>
            <a:r>
              <a:rPr lang="en-US" dirty="0">
                <a:hlinkClick r:id="rId2" action="ppaction://hlinksldjump"/>
              </a:rPr>
              <a:t>he got killed</a:t>
            </a:r>
            <a:endParaRPr lang="en-US" dirty="0"/>
          </a:p>
          <a:p>
            <a:r>
              <a:rPr lang="en-US" dirty="0"/>
              <a:t>B] </a:t>
            </a:r>
            <a:r>
              <a:rPr lang="en-US" dirty="0">
                <a:hlinkClick r:id="rId3" action="ppaction://hlinksldjump"/>
              </a:rPr>
              <a:t>he went to prison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744591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691C2-58ED-7A49-B040-47B6A647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WRONG!!!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60D4E-2930-5D40-BE89-5BA884A189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 action="ppaction://hlinksldjump"/>
              </a:rPr>
              <a:t>restart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42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91180-4B84-4047-AA30-00D0D405E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Queston</a:t>
            </a:r>
            <a:r>
              <a:rPr lang="en-US" dirty="0"/>
              <a:t>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F9A0B-0A90-9E49-A3B9-CB60DCD6F3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How many people did Charles have?</a:t>
            </a:r>
          </a:p>
          <a:p>
            <a:pPr marL="0" indent="0">
              <a:buNone/>
            </a:pPr>
            <a:r>
              <a:rPr lang="en-US" dirty="0"/>
              <a:t>A] </a:t>
            </a:r>
            <a:r>
              <a:rPr lang="en-US" dirty="0">
                <a:hlinkClick r:id="rId2" action="ppaction://hlinksldjump"/>
              </a:rPr>
              <a:t>1200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B] </a:t>
            </a:r>
            <a:r>
              <a:rPr lang="en-US" dirty="0">
                <a:hlinkClick r:id="rId3" action="ppaction://hlinksldjump"/>
              </a:rPr>
              <a:t>2100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C] </a:t>
            </a:r>
            <a:r>
              <a:rPr lang="en-US" dirty="0">
                <a:hlinkClick r:id="rId3" action="ppaction://hlinksldjump"/>
              </a:rPr>
              <a:t>2900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393440"/>
      </p:ext>
    </p:extLst>
  </p:cSld>
  <p:clrMapOvr>
    <a:masterClrMapping/>
  </p:clrMapOvr>
  <p:transition spd="slow">
    <p:comb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D99E0-54E2-B547-A136-06BD59575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Queston</a:t>
            </a:r>
            <a:r>
              <a:rPr lang="en-US" dirty="0"/>
              <a:t> 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D5433-415F-9649-8949-04870AE933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what battle came last?</a:t>
            </a:r>
          </a:p>
          <a:p>
            <a:pPr marL="0" indent="0">
              <a:buNone/>
            </a:pPr>
            <a:r>
              <a:rPr lang="en-US" dirty="0"/>
              <a:t>A] </a:t>
            </a:r>
            <a:r>
              <a:rPr lang="en-US" dirty="0">
                <a:hlinkClick r:id="rId2" action="ppaction://hlinksldjump"/>
              </a:rPr>
              <a:t>battle of </a:t>
            </a:r>
            <a:r>
              <a:rPr lang="en-US" dirty="0" err="1">
                <a:hlinkClick r:id="rId2" action="ppaction://hlinksldjump"/>
              </a:rPr>
              <a:t>worcseter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B] </a:t>
            </a:r>
            <a:r>
              <a:rPr lang="en-US" dirty="0">
                <a:hlinkClick r:id="rId3" action="ppaction://hlinksldjump"/>
              </a:rPr>
              <a:t>battle of </a:t>
            </a:r>
            <a:r>
              <a:rPr lang="en-US" dirty="0" err="1">
                <a:hlinkClick r:id="rId3" action="ppaction://hlinksldjump"/>
              </a:rPr>
              <a:t>edgehill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C] </a:t>
            </a:r>
            <a:r>
              <a:rPr lang="en-US" dirty="0">
                <a:hlinkClick r:id="rId3" action="ppaction://hlinksldjump"/>
              </a:rPr>
              <a:t>battle of </a:t>
            </a:r>
            <a:r>
              <a:rPr lang="en-US" dirty="0" err="1">
                <a:hlinkClick r:id="rId3" action="ppaction://hlinksldjump"/>
              </a:rPr>
              <a:t>naseby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415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BC45E-5359-4B4D-8DB2-DE4A2254C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Wrong  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F0D75-C7D1-C443-B872-C2A7EF96D8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 action="ppaction://hlinksldjump"/>
              </a:rPr>
              <a:t>restart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86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181EB-7CE7-5D4A-874C-B61EE94DA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Queston</a:t>
            </a:r>
            <a:r>
              <a:rPr lang="en-US" dirty="0"/>
              <a:t> 8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F6E99-9C17-3442-AC7E-B333C865D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did Charles die?</a:t>
            </a:r>
          </a:p>
          <a:p>
            <a:r>
              <a:rPr lang="en-US" dirty="0"/>
              <a:t>A] </a:t>
            </a:r>
            <a:r>
              <a:rPr lang="en-US" dirty="0">
                <a:hlinkClick r:id="rId2" action="ppaction://hlinksldjump"/>
              </a:rPr>
              <a:t>he got executed</a:t>
            </a:r>
            <a:endParaRPr lang="en-US" dirty="0"/>
          </a:p>
          <a:p>
            <a:r>
              <a:rPr lang="en-US" dirty="0"/>
              <a:t>B] </a:t>
            </a:r>
            <a:r>
              <a:rPr lang="en-US" dirty="0">
                <a:hlinkClick r:id="rId3" action="ppaction://hlinksldjump"/>
              </a:rPr>
              <a:t>Cromwell did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203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54C03-DA9F-BF4C-8439-7DF194C12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did 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BAAD8-3FE7-E143-94A5-E76EBD151C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Yay now can you make your own quiz</a:t>
            </a:r>
          </a:p>
        </p:txBody>
      </p:sp>
    </p:spTree>
    <p:extLst>
      <p:ext uri="{BB962C8B-B14F-4D97-AF65-F5344CB8AC3E}">
        <p14:creationId xmlns:p14="http://schemas.microsoft.com/office/powerpoint/2010/main" val="300862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606EC-CF8C-A142-BE22-BB16820E5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Wrong again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BF3BA6-6281-D941-869A-B1BADE4F1E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 action="ppaction://hlinksldjump"/>
              </a:rPr>
              <a:t>restart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248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CB184-3FE4-5446-9BFA-23D3711EB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Wrong!!!!!!!!!!!!!!!!!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F072C-DACB-5040-9135-CD2332116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 action="ppaction://hlinksldjump"/>
              </a:rPr>
              <a:t>restart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336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 pattern="rectang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AECFA-82DC-B942-B320-6100396F3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wrong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1A871-038D-1749-A80C-7B1077585D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 action="ppaction://hlinksldjump"/>
              </a:rPr>
              <a:t>restart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2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4B34B-3024-844E-B525-9CD656423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WRONG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338A61-2C88-8542-A0FE-185387A5E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 action="ppaction://hlinksldjump"/>
              </a:rPr>
              <a:t>restart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17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{E7F59D64-4700-6341-B4E3-E4DD59953571}tf10001070</Template>
  <TotalTime>1409</TotalTime>
  <Words>203</Words>
  <Application>Microsoft Office PowerPoint</Application>
  <PresentationFormat>Widescreen</PresentationFormat>
  <Paragraphs>56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Calibri</vt:lpstr>
      <vt:lpstr>Rockwell</vt:lpstr>
      <vt:lpstr>Rockwell Condensed</vt:lpstr>
      <vt:lpstr>Rockwell Extra Bold</vt:lpstr>
      <vt:lpstr>Wingdings</vt:lpstr>
      <vt:lpstr>Wood Type</vt:lpstr>
      <vt:lpstr>Civil war QUIZ</vt:lpstr>
      <vt:lpstr>Queston 1</vt:lpstr>
      <vt:lpstr>Queston 2</vt:lpstr>
      <vt:lpstr>Queston 3</vt:lpstr>
      <vt:lpstr>Wrong</vt:lpstr>
      <vt:lpstr>Queston 4</vt:lpstr>
      <vt:lpstr>Wrong!</vt:lpstr>
      <vt:lpstr>Queston 5</vt:lpstr>
      <vt:lpstr>WRONG!!!</vt:lpstr>
      <vt:lpstr>Queston 6</vt:lpstr>
      <vt:lpstr>Queston 7</vt:lpstr>
      <vt:lpstr>Wrong  !</vt:lpstr>
      <vt:lpstr>Queston 8</vt:lpstr>
      <vt:lpstr>You did it</vt:lpstr>
      <vt:lpstr>Wrong again</vt:lpstr>
      <vt:lpstr>Wrong!!!!!!!!!!!!!!!!!</vt:lpstr>
      <vt:lpstr>wrong</vt:lpstr>
      <vt:lpstr>WRONG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Civil war QUIZ</dc:title>
  <dc:creator>Roz Barnwell (Student)</dc:creator>
  <cp:lastModifiedBy>Siannon Bird</cp:lastModifiedBy>
  <cp:revision>5</cp:revision>
  <dcterms:created xsi:type="dcterms:W3CDTF">2021-02-09T11:21:28Z</dcterms:created>
  <dcterms:modified xsi:type="dcterms:W3CDTF">2021-02-11T11:11:10Z</dcterms:modified>
</cp:coreProperties>
</file>