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1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laire Edwards" userId="016f6d78-6149-4a50-ba99-f7e524a9ce63" providerId="ADAL" clId="{09C8F4B4-87C2-4978-95F4-78BFA998E0EB}"/>
    <pc:docChg chg="custSel modSld">
      <pc:chgData name="Claire Edwards" userId="016f6d78-6149-4a50-ba99-f7e524a9ce63" providerId="ADAL" clId="{09C8F4B4-87C2-4978-95F4-78BFA998E0EB}" dt="2025-08-30T15:50:01.618" v="58" actId="20577"/>
      <pc:docMkLst>
        <pc:docMk/>
      </pc:docMkLst>
      <pc:sldChg chg="delSp modSp mod">
        <pc:chgData name="Claire Edwards" userId="016f6d78-6149-4a50-ba99-f7e524a9ce63" providerId="ADAL" clId="{09C8F4B4-87C2-4978-95F4-78BFA998E0EB}" dt="2025-08-30T15:50:01.618" v="58" actId="20577"/>
        <pc:sldMkLst>
          <pc:docMk/>
          <pc:sldMk cId="0" sldId="266"/>
        </pc:sldMkLst>
        <pc:spChg chg="del mod">
          <ac:chgData name="Claire Edwards" userId="016f6d78-6149-4a50-ba99-f7e524a9ce63" providerId="ADAL" clId="{09C8F4B4-87C2-4978-95F4-78BFA998E0EB}" dt="2025-08-30T15:49:23.402" v="2" actId="478"/>
          <ac:spMkLst>
            <pc:docMk/>
            <pc:sldMk cId="0" sldId="266"/>
            <ac:spMk id="6" creationId="{5D54132E-2E86-D8BA-1CCB-9A9C9B029705}"/>
          </ac:spMkLst>
        </pc:spChg>
        <pc:spChg chg="mod">
          <ac:chgData name="Claire Edwards" userId="016f6d78-6149-4a50-ba99-f7e524a9ce63" providerId="ADAL" clId="{09C8F4B4-87C2-4978-95F4-78BFA998E0EB}" dt="2025-08-30T15:50:01.618" v="58" actId="20577"/>
          <ac:spMkLst>
            <pc:docMk/>
            <pc:sldMk cId="0" sldId="266"/>
            <ac:spMk id="7" creationId="{D99D3D0D-1F83-F7B8-1401-0DC0B7691B75}"/>
          </ac:spMkLst>
        </pc:spChg>
        <pc:picChg chg="del">
          <ac:chgData name="Claire Edwards" userId="016f6d78-6149-4a50-ba99-f7e524a9ce63" providerId="ADAL" clId="{09C8F4B4-87C2-4978-95F4-78BFA998E0EB}" dt="2025-08-30T15:49:07.836" v="0" actId="478"/>
          <ac:picMkLst>
            <pc:docMk/>
            <pc:sldMk cId="0" sldId="266"/>
            <ac:picMk id="5" creationId="{0F2C1121-DEF8-B80E-70A6-165AF28F629E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3FCAF9A-7952-4151-8050-BD8392CEB174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CA66E921-AF8F-4097-A25F-765419C1E3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6176008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35443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81128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44606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62697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25163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8/30/2025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92CB76A-80F5-4C0C-8095-B190A94D91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713366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80630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97413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73367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482874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50682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641900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95756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4479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1263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1E4AD037-D916-021B-2F8A-A19BA0B6D330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FC09F46E-273D-54E3-8C4D-651579DECDA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B8CB8A9-ED1C-4C54-87DC-4D0B99E4678F}" type="datetime1">
              <a:rPr lang="en-GB"/>
              <a:pPr lvl="0"/>
              <a:t>30/08/2025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4858F260-F85C-E002-5CD7-10B7B2B1C44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9DB3713A-E91A-449D-9E0F-85A3FC2FEC6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54C3CBF-0A85-4480-89A4-2A63EC4B3448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976824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/>
            <a:fld id="{48B022BC-F578-4957-8D7F-D92D16B82F53}" type="datetime1">
              <a:rPr lang="en-GB" smtClean="0"/>
              <a:pPr lvl="0"/>
              <a:t>30/08/2025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/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 lvl="0"/>
            <a:fld id="{1B8958D8-FA2C-48D0-808D-7524E47B8B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66405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worcestershire.gov.uk/council-services/childrens-services/send-local-offer/ehcp-education-health-and-care-plans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716A30-1CBE-258F-7A14-EBD13C0247E0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0" y="182563"/>
            <a:ext cx="9440863" cy="1343025"/>
          </a:xfrm>
        </p:spPr>
        <p:txBody>
          <a:bodyPr/>
          <a:lstStyle/>
          <a:p>
            <a:pPr lvl="0"/>
            <a:r>
              <a:rPr lang="en-GB" b="1" dirty="0">
                <a:solidFill>
                  <a:schemeClr val="accent2"/>
                </a:solidFill>
                <a:latin typeface="Century Gothic" pitchFamily="34"/>
                <a:cs typeface="Calibri"/>
              </a:rPr>
              <a:t>EHCPs</a:t>
            </a:r>
            <a:br>
              <a:rPr lang="en-GB" b="1" dirty="0">
                <a:solidFill>
                  <a:schemeClr val="accent2"/>
                </a:solidFill>
                <a:latin typeface="Century Gothic" pitchFamily="34"/>
                <a:cs typeface="Calibri"/>
              </a:rPr>
            </a:br>
            <a:r>
              <a:rPr lang="en-GB" b="1" dirty="0">
                <a:solidFill>
                  <a:schemeClr val="accent2"/>
                </a:solidFill>
                <a:latin typeface="Century Gothic" pitchFamily="34"/>
                <a:cs typeface="Calibri"/>
              </a:rPr>
              <a:t>Education Health Care Needs Assessment</a:t>
            </a:r>
            <a:endParaRPr lang="en-US" dirty="0">
              <a:solidFill>
                <a:schemeClr val="accent2"/>
              </a:solidFill>
              <a:latin typeface="Century Gothic" pitchFamily="3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D2ADEA-0A26-FCB0-4F77-6493F54429C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572375" y="815975"/>
            <a:ext cx="4619625" cy="5226050"/>
          </a:xfrm>
        </p:spPr>
        <p:txBody>
          <a:bodyPr anchor="ctr"/>
          <a:lstStyle/>
          <a:p>
            <a:pPr marL="0" lvl="0" indent="0">
              <a:buNone/>
            </a:pPr>
            <a:endParaRPr lang="en-GB" dirty="0"/>
          </a:p>
          <a:p>
            <a:pPr marL="0" lvl="0" indent="0">
              <a:buNone/>
            </a:pPr>
            <a:endParaRPr lang="en-GB" dirty="0"/>
          </a:p>
          <a:p>
            <a:pPr marL="0" lvl="0" indent="0">
              <a:buNone/>
            </a:pPr>
            <a:endParaRPr lang="en-GB" dirty="0"/>
          </a:p>
        </p:txBody>
      </p:sp>
      <p:sp>
        <p:nvSpPr>
          <p:cNvPr id="7" name="TextBox 3">
            <a:extLst>
              <a:ext uri="{FF2B5EF4-FFF2-40B4-BE49-F238E27FC236}">
                <a16:creationId xmlns:a16="http://schemas.microsoft.com/office/drawing/2014/main" id="{D99D3D0D-1F83-F7B8-1401-0DC0B7691B75}"/>
              </a:ext>
            </a:extLst>
          </p:cNvPr>
          <p:cNvSpPr txBox="1"/>
          <p:nvPr/>
        </p:nvSpPr>
        <p:spPr>
          <a:xfrm>
            <a:off x="2896965" y="1219745"/>
            <a:ext cx="7092461" cy="4031873"/>
          </a:xfrm>
          <a:prstGeom prst="rect">
            <a:avLst/>
          </a:prstGeom>
          <a:noFill/>
          <a:ln cap="rnd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itchFamily="34"/>
                <a:ea typeface="+mn-ea"/>
                <a:cs typeface="Calibri"/>
              </a:rPr>
              <a:t>SEND Services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Century Gothic" pitchFamily="34"/>
                <a:ea typeface="Trebuchet MS"/>
                <a:cs typeface="Trebuchet MS"/>
              </a:rPr>
              <a:t>If your child’s school or setting can't meet your child's needs using the support they usually offer to children who need extra help, the County Council may carry out a needs assessment for your child.  This is called an Education Health and Care Assessment or EHC assessment. When your child's needs have been assessed a plan for meeting them may be drawn up. This plan is called an Education Health and Care Plan (EHCP).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itchFamily="34"/>
              <a:ea typeface="+mn-ea"/>
              <a:cs typeface="Calibri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Century Gothic" pitchFamily="34"/>
                <a:ea typeface="Trebuchet MS"/>
                <a:cs typeface="Trebuchet MS"/>
              </a:rPr>
              <a:t>If you have any questions about Education, Health and Care Plans you can contact Worcestershire SEND Services: </a:t>
            </a:r>
            <a:endParaRPr kumimoji="0" lang="en-US" sz="1600" b="0" i="0" u="sng" strike="noStrike" kern="1200" cap="none" spc="0" normalizeH="0" baseline="0" noProof="0" dirty="0">
              <a:ln>
                <a:noFill/>
              </a:ln>
              <a:solidFill>
                <a:srgbClr val="970331"/>
              </a:solidFill>
              <a:effectLst/>
              <a:uLnTx/>
              <a:uFillTx/>
              <a:latin typeface="Century Gothic" pitchFamily="34"/>
              <a:ea typeface="Trebuchet MS"/>
              <a:cs typeface="Calibri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Century Gothic" pitchFamily="34"/>
                <a:ea typeface="Trebuchet MS"/>
                <a:cs typeface="Trebuchet MS"/>
              </a:rPr>
              <a:t>Call the helpline: 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Century Gothic" pitchFamily="34"/>
                <a:ea typeface="Trebuchet MS"/>
                <a:cs typeface="Calibri"/>
              </a:rPr>
              <a:t>01905 845579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Century Gothic" pitchFamily="34"/>
              <a:ea typeface="+mn-ea"/>
              <a:cs typeface="Calibri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Century Gothic" pitchFamily="34"/>
                <a:ea typeface="Trebuchet MS"/>
                <a:cs typeface="Trebuchet MS"/>
              </a:rPr>
              <a:t>Email: 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itchFamily="34"/>
                <a:ea typeface="Trebuchet MS"/>
                <a:cs typeface="Trebuchet MS"/>
              </a:rPr>
              <a:t>sen@worcestershire.org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itchFamily="34"/>
                <a:ea typeface="Trebuchet MS"/>
                <a:cs typeface="Trebuchet MS"/>
              </a:rPr>
              <a:t>.uk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itchFamily="3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entury Gothic" pitchFamily="34"/>
                <a:ea typeface="+mn-ea"/>
                <a:cs typeface="+mn-cs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EHCP – Education, Health and Care plans | Worcestershire County Council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entury Gothic" pitchFamily="34"/>
              <a:ea typeface="+mn-ea"/>
              <a:cs typeface="+mn-cs"/>
            </a:endParaRPr>
          </a:p>
        </p:txBody>
      </p:sp>
      <p:pic>
        <p:nvPicPr>
          <p:cNvPr id="8" name="Picture 7" descr="A purple sign with white text&#10;&#10;Description automatically generated">
            <a:extLst>
              <a:ext uri="{FF2B5EF4-FFF2-40B4-BE49-F238E27FC236}">
                <a16:creationId xmlns:a16="http://schemas.microsoft.com/office/drawing/2014/main" id="{FF0EEDC6-33ED-9A43-E3E4-0373D44C2E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936" y="1523628"/>
            <a:ext cx="2636955" cy="727560"/>
          </a:xfrm>
          <a:prstGeom prst="rect">
            <a:avLst/>
          </a:prstGeom>
          <a:noFill/>
          <a:ln cap="rnd"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135</Words>
  <Application>Microsoft Office PowerPoint</Application>
  <PresentationFormat>Widescreen</PresentationFormat>
  <Paragraphs>10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Century Gothic</vt:lpstr>
      <vt:lpstr>Trebuchet MS</vt:lpstr>
      <vt:lpstr>Wingdings 3</vt:lpstr>
      <vt:lpstr>Facet</vt:lpstr>
      <vt:lpstr>EHCPs Education Health Care Needs Assessment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Claire Edwards</dc:creator>
  <cp:lastModifiedBy>Claire Edwards</cp:lastModifiedBy>
  <cp:revision>1</cp:revision>
  <dcterms:created xsi:type="dcterms:W3CDTF">2025-08-30T15:47:17Z</dcterms:created>
  <dcterms:modified xsi:type="dcterms:W3CDTF">2025-08-30T15:50:02Z</dcterms:modified>
</cp:coreProperties>
</file>